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9" r:id="rId2"/>
    <p:sldId id="260" r:id="rId3"/>
    <p:sldId id="257" r:id="rId4"/>
    <p:sldId id="258" r:id="rId5"/>
    <p:sldId id="263" r:id="rId6"/>
    <p:sldId id="265" r:id="rId7"/>
    <p:sldId id="266" r:id="rId8"/>
    <p:sldId id="261" r:id="rId9"/>
    <p:sldId id="262" r:id="rId10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B85B4-13B9-4C08-860E-316B129D738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23C948-95CA-4C94-B0C1-8013E6E29A9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105 </a:t>
          </a:r>
        </a:p>
        <a:p>
          <a:r>
            <a:rPr lang="ru-RU" sz="1400" dirty="0" smtClean="0"/>
            <a:t>поставщиков социальных услуг</a:t>
          </a:r>
          <a:endParaRPr lang="ru-RU" sz="1400" dirty="0"/>
        </a:p>
      </dgm:t>
    </dgm:pt>
    <dgm:pt modelId="{C8CA4323-8B10-4579-A044-685548E57A88}" type="parTrans" cxnId="{0489BAF3-1A19-4E7F-9BE5-3EAAB7768253}">
      <dgm:prSet/>
      <dgm:spPr/>
      <dgm:t>
        <a:bodyPr/>
        <a:lstStyle/>
        <a:p>
          <a:endParaRPr lang="ru-RU"/>
        </a:p>
      </dgm:t>
    </dgm:pt>
    <dgm:pt modelId="{B8F475AB-D7B5-4373-918E-27D89AF68D93}" type="sibTrans" cxnId="{0489BAF3-1A19-4E7F-9BE5-3EAAB7768253}">
      <dgm:prSet/>
      <dgm:spPr/>
      <dgm:t>
        <a:bodyPr/>
        <a:lstStyle/>
        <a:p>
          <a:endParaRPr lang="ru-RU"/>
        </a:p>
      </dgm:t>
    </dgm:pt>
    <dgm:pt modelId="{9D636228-BB22-44AB-B6E1-F01F5A654B6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73 </a:t>
          </a:r>
        </a:p>
        <a:p>
          <a:r>
            <a:rPr lang="ru-RU" sz="1200" dirty="0" smtClean="0"/>
            <a:t>организации, находящиеся в ведении субъекта РФ</a:t>
          </a:r>
          <a:endParaRPr lang="ru-RU" sz="1200" dirty="0"/>
        </a:p>
      </dgm:t>
    </dgm:pt>
    <dgm:pt modelId="{690A7CA8-6F2D-4FF0-8C68-80144BB2AAE0}" type="parTrans" cxnId="{5E1807F0-E54F-4B1E-BD3F-8BA76F8C1C75}">
      <dgm:prSet/>
      <dgm:spPr/>
      <dgm:t>
        <a:bodyPr/>
        <a:lstStyle/>
        <a:p>
          <a:endParaRPr lang="ru-RU"/>
        </a:p>
      </dgm:t>
    </dgm:pt>
    <dgm:pt modelId="{5D6F4897-9725-42F4-BF8F-7EC20B18FA0F}" type="sibTrans" cxnId="{5E1807F0-E54F-4B1E-BD3F-8BA76F8C1C75}">
      <dgm:prSet/>
      <dgm:spPr/>
      <dgm:t>
        <a:bodyPr/>
        <a:lstStyle/>
        <a:p>
          <a:endParaRPr lang="ru-RU"/>
        </a:p>
      </dgm:t>
    </dgm:pt>
    <dgm:pt modelId="{2647F610-A920-484D-9F6F-1F52B1E26258}">
      <dgm:prSet phldrT="[Текст]" custT="1"/>
      <dgm:spPr/>
      <dgm:t>
        <a:bodyPr anchor="t" anchorCtr="0"/>
        <a:lstStyle/>
        <a:p>
          <a:r>
            <a:rPr lang="ru-RU" sz="1800" b="1" dirty="0" smtClean="0">
              <a:solidFill>
                <a:srgbClr val="FF0000"/>
              </a:solidFill>
            </a:rPr>
            <a:t>9 </a:t>
          </a:r>
        </a:p>
        <a:p>
          <a:r>
            <a:rPr lang="ru-RU" sz="900" dirty="0" smtClean="0"/>
            <a:t>домов-</a:t>
          </a:r>
          <a:r>
            <a:rPr lang="ru-RU" sz="900" dirty="0" err="1" smtClean="0"/>
            <a:t>интер</a:t>
          </a:r>
          <a:r>
            <a:rPr lang="ru-RU" sz="900" dirty="0" smtClean="0"/>
            <a:t>-</a:t>
          </a:r>
          <a:r>
            <a:rPr lang="ru-RU" sz="900" dirty="0" err="1" smtClean="0"/>
            <a:t>натов</a:t>
          </a:r>
          <a:r>
            <a:rPr lang="ru-RU" sz="900" dirty="0" smtClean="0"/>
            <a:t> </a:t>
          </a:r>
          <a:r>
            <a:rPr lang="ru-RU" sz="900" dirty="0" smtClean="0"/>
            <a:t>для </a:t>
          </a:r>
          <a:r>
            <a:rPr lang="ru-RU" sz="900" dirty="0" err="1" smtClean="0"/>
            <a:t>преста-релых</a:t>
          </a:r>
          <a:r>
            <a:rPr lang="ru-RU" sz="900" dirty="0" smtClean="0"/>
            <a:t>, </a:t>
          </a:r>
          <a:r>
            <a:rPr lang="ru-RU" sz="900" dirty="0" err="1" smtClean="0"/>
            <a:t>инвали-дов</a:t>
          </a:r>
          <a:r>
            <a:rPr lang="ru-RU" sz="900" dirty="0" smtClean="0"/>
            <a:t>, </a:t>
          </a:r>
          <a:r>
            <a:rPr lang="ru-RU" sz="900" dirty="0" err="1" smtClean="0"/>
            <a:t>геронто</a:t>
          </a:r>
          <a:r>
            <a:rPr lang="ru-RU" sz="900" dirty="0" smtClean="0"/>
            <a:t>-</a:t>
          </a:r>
          <a:r>
            <a:rPr lang="ru-RU" sz="900" dirty="0" err="1" smtClean="0"/>
            <a:t>логичес</a:t>
          </a:r>
          <a:r>
            <a:rPr lang="ru-RU" sz="900" dirty="0" smtClean="0"/>
            <a:t>-ких центров</a:t>
          </a:r>
          <a:endParaRPr lang="ru-RU" sz="900" dirty="0"/>
        </a:p>
      </dgm:t>
    </dgm:pt>
    <dgm:pt modelId="{3CAE8070-D309-4AB7-A793-1F13F3C71D61}" type="parTrans" cxnId="{B6CD372A-69B9-43F4-8222-9066200B2D68}">
      <dgm:prSet/>
      <dgm:spPr/>
      <dgm:t>
        <a:bodyPr/>
        <a:lstStyle/>
        <a:p>
          <a:endParaRPr lang="ru-RU"/>
        </a:p>
      </dgm:t>
    </dgm:pt>
    <dgm:pt modelId="{97E7482D-66D5-4219-86B3-541BBC9B5CE8}" type="sibTrans" cxnId="{B6CD372A-69B9-43F4-8222-9066200B2D68}">
      <dgm:prSet/>
      <dgm:spPr/>
      <dgm:t>
        <a:bodyPr/>
        <a:lstStyle/>
        <a:p>
          <a:endParaRPr lang="ru-RU"/>
        </a:p>
      </dgm:t>
    </dgm:pt>
    <dgm:pt modelId="{0D474AE2-9EB5-41C3-A901-42881B807A6C}">
      <dgm:prSet phldrT="[Текст]" custT="1"/>
      <dgm:spPr/>
      <dgm:t>
        <a:bodyPr anchor="t" anchorCtr="0"/>
        <a:lstStyle/>
        <a:p>
          <a:r>
            <a:rPr lang="ru-RU" sz="1800" b="1" dirty="0" smtClean="0">
              <a:solidFill>
                <a:srgbClr val="FF0000"/>
              </a:solidFill>
            </a:rPr>
            <a:t>13 </a:t>
          </a:r>
        </a:p>
        <a:p>
          <a:r>
            <a:rPr lang="ru-RU" sz="900" dirty="0" smtClean="0"/>
            <a:t>домов-интернатов, в том числе детских, </a:t>
          </a:r>
          <a:r>
            <a:rPr lang="ru-RU" sz="900" dirty="0" err="1" smtClean="0"/>
            <a:t>предназна-ченных</a:t>
          </a:r>
          <a:r>
            <a:rPr lang="ru-RU" sz="900" dirty="0" smtClean="0"/>
            <a:t> </a:t>
          </a:r>
          <a:r>
            <a:rPr lang="ru-RU" sz="900" dirty="0" smtClean="0"/>
            <a:t>для граждан, имеющих психические </a:t>
          </a:r>
          <a:r>
            <a:rPr lang="ru-RU" sz="900" dirty="0" smtClean="0"/>
            <a:t>расстрой-</a:t>
          </a:r>
          <a:r>
            <a:rPr lang="ru-RU" sz="900" dirty="0" err="1" smtClean="0"/>
            <a:t>ства</a:t>
          </a:r>
          <a:endParaRPr lang="ru-RU" sz="900" dirty="0"/>
        </a:p>
      </dgm:t>
    </dgm:pt>
    <dgm:pt modelId="{FE8365E2-EA6A-4454-8521-038D95F666A6}" type="parTrans" cxnId="{134FF2A6-E3CE-4E54-83F0-720345316571}">
      <dgm:prSet/>
      <dgm:spPr/>
      <dgm:t>
        <a:bodyPr/>
        <a:lstStyle/>
        <a:p>
          <a:endParaRPr lang="ru-RU"/>
        </a:p>
      </dgm:t>
    </dgm:pt>
    <dgm:pt modelId="{F1E3ACD8-0251-43A6-933C-213440C7768F}" type="sibTrans" cxnId="{134FF2A6-E3CE-4E54-83F0-720345316571}">
      <dgm:prSet/>
      <dgm:spPr/>
      <dgm:t>
        <a:bodyPr/>
        <a:lstStyle/>
        <a:p>
          <a:endParaRPr lang="ru-RU"/>
        </a:p>
      </dgm:t>
    </dgm:pt>
    <dgm:pt modelId="{B9026A65-1003-4703-BC1E-28F38C9585C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32 </a:t>
          </a:r>
        </a:p>
        <a:p>
          <a:r>
            <a:rPr lang="ru-RU" sz="1300" dirty="0" smtClean="0"/>
            <a:t>негосударственные организации</a:t>
          </a:r>
          <a:endParaRPr lang="ru-RU" sz="1300" dirty="0"/>
        </a:p>
      </dgm:t>
    </dgm:pt>
    <dgm:pt modelId="{6B61E2CE-5784-4840-9AAB-CC835D15AB67}" type="parTrans" cxnId="{C67DD1AC-ADBA-4841-A480-C2767BE63246}">
      <dgm:prSet/>
      <dgm:spPr/>
      <dgm:t>
        <a:bodyPr/>
        <a:lstStyle/>
        <a:p>
          <a:endParaRPr lang="ru-RU"/>
        </a:p>
      </dgm:t>
    </dgm:pt>
    <dgm:pt modelId="{2FEE95DD-3CB5-46DD-8161-E367CC8C8223}" type="sibTrans" cxnId="{C67DD1AC-ADBA-4841-A480-C2767BE63246}">
      <dgm:prSet/>
      <dgm:spPr/>
      <dgm:t>
        <a:bodyPr/>
        <a:lstStyle/>
        <a:p>
          <a:endParaRPr lang="ru-RU"/>
        </a:p>
      </dgm:t>
    </dgm:pt>
    <dgm:pt modelId="{3AD3225C-3684-403C-A412-7D15005AA89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26</a:t>
          </a:r>
          <a:r>
            <a:rPr lang="ru-RU" sz="1400" b="1" dirty="0" smtClean="0">
              <a:solidFill>
                <a:srgbClr val="FF0000"/>
              </a:solidFill>
            </a:rPr>
            <a:t> </a:t>
          </a:r>
        </a:p>
        <a:p>
          <a:r>
            <a:rPr lang="ru-RU" sz="900" dirty="0" smtClean="0"/>
            <a:t>СОНКО</a:t>
          </a:r>
          <a:endParaRPr lang="ru-RU" sz="900" dirty="0"/>
        </a:p>
      </dgm:t>
    </dgm:pt>
    <dgm:pt modelId="{101D4690-98C0-4B26-8BCF-265723A0942D}" type="parTrans" cxnId="{9B921A91-D110-4278-B5E4-D379152829F7}">
      <dgm:prSet/>
      <dgm:spPr/>
      <dgm:t>
        <a:bodyPr/>
        <a:lstStyle/>
        <a:p>
          <a:endParaRPr lang="ru-RU"/>
        </a:p>
      </dgm:t>
    </dgm:pt>
    <dgm:pt modelId="{C55C42AE-B22C-4E6E-94BF-DDA1E005B3D7}" type="sibTrans" cxnId="{9B921A91-D110-4278-B5E4-D379152829F7}">
      <dgm:prSet/>
      <dgm:spPr/>
      <dgm:t>
        <a:bodyPr/>
        <a:lstStyle/>
        <a:p>
          <a:endParaRPr lang="ru-RU"/>
        </a:p>
      </dgm:t>
    </dgm:pt>
    <dgm:pt modelId="{1A82207B-9CEE-4DD0-B4B3-6B8084DEEF19}">
      <dgm:prSet phldrT="[Текст]" custT="1"/>
      <dgm:spPr/>
      <dgm:t>
        <a:bodyPr anchor="t" anchorCtr="0"/>
        <a:lstStyle/>
        <a:p>
          <a:r>
            <a:rPr lang="ru-RU" sz="1800" b="1" dirty="0" smtClean="0">
              <a:solidFill>
                <a:srgbClr val="FF0000"/>
              </a:solidFill>
            </a:rPr>
            <a:t>31 </a:t>
          </a:r>
        </a:p>
        <a:p>
          <a:r>
            <a:rPr lang="ru-RU" sz="900" dirty="0" smtClean="0"/>
            <a:t>центр </a:t>
          </a:r>
          <a:r>
            <a:rPr lang="ru-RU" sz="900" dirty="0" err="1" smtClean="0"/>
            <a:t>социаль-ного</a:t>
          </a:r>
          <a:r>
            <a:rPr lang="ru-RU" sz="900" dirty="0" smtClean="0"/>
            <a:t> обслужи-</a:t>
          </a:r>
          <a:r>
            <a:rPr lang="ru-RU" sz="900" dirty="0" err="1" smtClean="0"/>
            <a:t>вания</a:t>
          </a:r>
          <a:r>
            <a:rPr lang="ru-RU" sz="900" dirty="0" smtClean="0"/>
            <a:t>, в том числе </a:t>
          </a:r>
          <a:r>
            <a:rPr lang="ru-RU" sz="900" dirty="0" err="1" smtClean="0"/>
            <a:t>комплек-сный</a:t>
          </a:r>
          <a:endParaRPr lang="ru-RU" sz="900" dirty="0"/>
        </a:p>
      </dgm:t>
    </dgm:pt>
    <dgm:pt modelId="{AD73331D-FF82-4A86-BA21-68346588A592}" type="parTrans" cxnId="{86173AFD-DCB8-4255-976B-A96668AC5595}">
      <dgm:prSet/>
      <dgm:spPr/>
      <dgm:t>
        <a:bodyPr/>
        <a:lstStyle/>
        <a:p>
          <a:endParaRPr lang="ru-RU"/>
        </a:p>
      </dgm:t>
    </dgm:pt>
    <dgm:pt modelId="{AF73D999-861F-4A3F-A4F2-4FEDBE11F5BE}" type="sibTrans" cxnId="{86173AFD-DCB8-4255-976B-A96668AC5595}">
      <dgm:prSet/>
      <dgm:spPr/>
      <dgm:t>
        <a:bodyPr/>
        <a:lstStyle/>
        <a:p>
          <a:endParaRPr lang="ru-RU"/>
        </a:p>
      </dgm:t>
    </dgm:pt>
    <dgm:pt modelId="{BA1E19F9-B593-475E-9490-FF2EA50352C3}">
      <dgm:prSet phldrT="[Текст]" custT="1"/>
      <dgm:spPr/>
      <dgm:t>
        <a:bodyPr anchor="t" anchorCtr="0"/>
        <a:lstStyle/>
        <a:p>
          <a:r>
            <a:rPr lang="ru-RU" sz="1800" b="1" dirty="0" smtClean="0">
              <a:solidFill>
                <a:srgbClr val="FF0000"/>
              </a:solidFill>
            </a:rPr>
            <a:t>1 </a:t>
          </a:r>
        </a:p>
        <a:p>
          <a:r>
            <a:rPr lang="ru-RU" sz="900" dirty="0" err="1" smtClean="0"/>
            <a:t>социаль-ный</a:t>
          </a:r>
          <a:r>
            <a:rPr lang="ru-RU" sz="900" dirty="0" smtClean="0"/>
            <a:t> приют для детей</a:t>
          </a:r>
          <a:endParaRPr lang="ru-RU" sz="900" dirty="0"/>
        </a:p>
      </dgm:t>
    </dgm:pt>
    <dgm:pt modelId="{8EDC3C88-C92F-4FC7-9980-6FCDB0E433EF}" type="parTrans" cxnId="{7959240D-B52B-44D2-AB03-5D116CED67E8}">
      <dgm:prSet/>
      <dgm:spPr/>
      <dgm:t>
        <a:bodyPr/>
        <a:lstStyle/>
        <a:p>
          <a:endParaRPr lang="ru-RU"/>
        </a:p>
      </dgm:t>
    </dgm:pt>
    <dgm:pt modelId="{EE7D7D8C-DE59-4888-91F7-C07914CE813B}" type="sibTrans" cxnId="{7959240D-B52B-44D2-AB03-5D116CED67E8}">
      <dgm:prSet/>
      <dgm:spPr/>
      <dgm:t>
        <a:bodyPr/>
        <a:lstStyle/>
        <a:p>
          <a:endParaRPr lang="ru-RU"/>
        </a:p>
      </dgm:t>
    </dgm:pt>
    <dgm:pt modelId="{5C6AA7E8-5335-4ACA-86BC-BAD5BE8A04E4}">
      <dgm:prSet phldrT="[Текст]" custT="1"/>
      <dgm:spPr/>
      <dgm:t>
        <a:bodyPr anchor="t" anchorCtr="0"/>
        <a:lstStyle/>
        <a:p>
          <a:r>
            <a:rPr lang="ru-RU" sz="1800" b="1" dirty="0" smtClean="0">
              <a:solidFill>
                <a:srgbClr val="FF0000"/>
              </a:solidFill>
            </a:rPr>
            <a:t>1 </a:t>
          </a:r>
        </a:p>
        <a:p>
          <a:r>
            <a:rPr lang="ru-RU" sz="900" dirty="0" smtClean="0"/>
            <a:t>центр </a:t>
          </a:r>
          <a:r>
            <a:rPr lang="ru-RU" sz="900" dirty="0" err="1" smtClean="0"/>
            <a:t>социаль</a:t>
          </a:r>
          <a:r>
            <a:rPr lang="ru-RU" sz="900" dirty="0" smtClean="0"/>
            <a:t>-ной </a:t>
          </a:r>
          <a:r>
            <a:rPr lang="ru-RU" sz="900" dirty="0" err="1" smtClean="0"/>
            <a:t>адапта-ции</a:t>
          </a:r>
          <a:r>
            <a:rPr lang="ru-RU" sz="900" dirty="0" smtClean="0"/>
            <a:t> для лиц без </a:t>
          </a:r>
          <a:r>
            <a:rPr lang="ru-RU" sz="900" dirty="0" err="1" smtClean="0"/>
            <a:t>опреде</a:t>
          </a:r>
          <a:r>
            <a:rPr lang="ru-RU" sz="900" dirty="0" smtClean="0"/>
            <a:t>-ленного места житель-</a:t>
          </a:r>
          <a:r>
            <a:rPr lang="ru-RU" sz="900" dirty="0" err="1" smtClean="0"/>
            <a:t>ства</a:t>
          </a:r>
          <a:r>
            <a:rPr lang="ru-RU" sz="900" dirty="0" smtClean="0"/>
            <a:t> и занятий</a:t>
          </a:r>
          <a:endParaRPr lang="ru-RU" sz="900" dirty="0"/>
        </a:p>
      </dgm:t>
    </dgm:pt>
    <dgm:pt modelId="{F3B5B315-C3D0-468A-A3D7-881D8466F96B}" type="parTrans" cxnId="{FA37047A-106A-4EE4-95C5-9C86BABFC1B8}">
      <dgm:prSet/>
      <dgm:spPr/>
      <dgm:t>
        <a:bodyPr/>
        <a:lstStyle/>
        <a:p>
          <a:endParaRPr lang="ru-RU"/>
        </a:p>
      </dgm:t>
    </dgm:pt>
    <dgm:pt modelId="{BF249294-F9EC-4E22-ACF3-E04484096CB1}" type="sibTrans" cxnId="{FA37047A-106A-4EE4-95C5-9C86BABFC1B8}">
      <dgm:prSet/>
      <dgm:spPr/>
      <dgm:t>
        <a:bodyPr/>
        <a:lstStyle/>
        <a:p>
          <a:endParaRPr lang="ru-RU"/>
        </a:p>
      </dgm:t>
    </dgm:pt>
    <dgm:pt modelId="{E966291E-10F0-4BD0-930F-0E0F5720F5BB}">
      <dgm:prSet phldrT="[Текст]" custT="1"/>
      <dgm:spPr/>
      <dgm:t>
        <a:bodyPr anchor="t" anchorCtr="0"/>
        <a:lstStyle/>
        <a:p>
          <a:r>
            <a:rPr lang="ru-RU" sz="1800" b="1" dirty="0" smtClean="0">
              <a:solidFill>
                <a:srgbClr val="FF0000"/>
              </a:solidFill>
            </a:rPr>
            <a:t>11 </a:t>
          </a:r>
        </a:p>
        <a:p>
          <a:r>
            <a:rPr lang="ru-RU" sz="900" dirty="0" err="1" smtClean="0"/>
            <a:t>социаль</a:t>
          </a:r>
          <a:r>
            <a:rPr lang="ru-RU" sz="900" dirty="0" smtClean="0"/>
            <a:t>-но-</a:t>
          </a:r>
          <a:r>
            <a:rPr lang="ru-RU" sz="900" dirty="0" err="1" smtClean="0"/>
            <a:t>реабили</a:t>
          </a:r>
          <a:r>
            <a:rPr lang="ru-RU" sz="900" dirty="0" smtClean="0"/>
            <a:t>-</a:t>
          </a:r>
          <a:r>
            <a:rPr lang="ru-RU" sz="900" dirty="0" err="1" smtClean="0"/>
            <a:t>тацион-ных</a:t>
          </a:r>
          <a:r>
            <a:rPr lang="ru-RU" sz="900" dirty="0" smtClean="0"/>
            <a:t> центров для детей</a:t>
          </a:r>
          <a:endParaRPr lang="ru-RU" sz="900" dirty="0"/>
        </a:p>
      </dgm:t>
    </dgm:pt>
    <dgm:pt modelId="{1D95E660-872F-4E32-AFF7-3D919F7FB7DB}" type="parTrans" cxnId="{41332072-6277-406B-8FF4-2B083731F63D}">
      <dgm:prSet/>
      <dgm:spPr/>
      <dgm:t>
        <a:bodyPr/>
        <a:lstStyle/>
        <a:p>
          <a:endParaRPr lang="ru-RU"/>
        </a:p>
      </dgm:t>
    </dgm:pt>
    <dgm:pt modelId="{6E6FAF32-2863-4F4E-B59A-73D206303D6D}" type="sibTrans" cxnId="{41332072-6277-406B-8FF4-2B083731F63D}">
      <dgm:prSet/>
      <dgm:spPr/>
      <dgm:t>
        <a:bodyPr/>
        <a:lstStyle/>
        <a:p>
          <a:endParaRPr lang="ru-RU"/>
        </a:p>
      </dgm:t>
    </dgm:pt>
    <dgm:pt modelId="{F63FF2AF-85B3-4695-92AD-EDA0F74DEE2F}">
      <dgm:prSet phldrT="[Текст]" custT="1"/>
      <dgm:spPr/>
      <dgm:t>
        <a:bodyPr anchor="t" anchorCtr="0"/>
        <a:lstStyle/>
        <a:p>
          <a:r>
            <a:rPr lang="ru-RU" sz="1800" b="1" dirty="0" smtClean="0">
              <a:solidFill>
                <a:srgbClr val="FF0000"/>
              </a:solidFill>
            </a:rPr>
            <a:t>2 </a:t>
          </a:r>
        </a:p>
        <a:p>
          <a:r>
            <a:rPr lang="ru-RU" sz="900" dirty="0" smtClean="0"/>
            <a:t>центра помощи детям, </a:t>
          </a:r>
          <a:r>
            <a:rPr lang="ru-RU" sz="900" dirty="0" err="1" smtClean="0"/>
            <a:t>остав-шимся</a:t>
          </a:r>
          <a:r>
            <a:rPr lang="ru-RU" sz="900" dirty="0" smtClean="0"/>
            <a:t> без </a:t>
          </a:r>
          <a:r>
            <a:rPr lang="ru-RU" sz="900" dirty="0" err="1" smtClean="0"/>
            <a:t>попече-ния</a:t>
          </a:r>
          <a:r>
            <a:rPr lang="ru-RU" sz="900" dirty="0" smtClean="0"/>
            <a:t> родите-лей, центра помощи семье и детям</a:t>
          </a:r>
          <a:endParaRPr lang="ru-RU" sz="900" dirty="0"/>
        </a:p>
      </dgm:t>
    </dgm:pt>
    <dgm:pt modelId="{4A91E755-ED03-4D6F-B82B-CC290069D491}" type="parTrans" cxnId="{B41F598C-CF30-4D03-90A1-B9F6B2273535}">
      <dgm:prSet/>
      <dgm:spPr/>
      <dgm:t>
        <a:bodyPr/>
        <a:lstStyle/>
        <a:p>
          <a:endParaRPr lang="ru-RU"/>
        </a:p>
      </dgm:t>
    </dgm:pt>
    <dgm:pt modelId="{F405978C-16BB-4789-BF70-70FF074628E9}" type="sibTrans" cxnId="{B41F598C-CF30-4D03-90A1-B9F6B2273535}">
      <dgm:prSet/>
      <dgm:spPr/>
      <dgm:t>
        <a:bodyPr/>
        <a:lstStyle/>
        <a:p>
          <a:endParaRPr lang="ru-RU"/>
        </a:p>
      </dgm:t>
    </dgm:pt>
    <dgm:pt modelId="{6F971A5C-25C9-4434-A516-C395DA6581FA}">
      <dgm:prSet phldrT="[Текст]" custT="1"/>
      <dgm:spPr/>
      <dgm:t>
        <a:bodyPr anchor="t" anchorCtr="0"/>
        <a:lstStyle/>
        <a:p>
          <a:r>
            <a:rPr lang="ru-RU" sz="1800" b="1" dirty="0" smtClean="0">
              <a:solidFill>
                <a:srgbClr val="FF0000"/>
              </a:solidFill>
            </a:rPr>
            <a:t>5 </a:t>
          </a:r>
        </a:p>
        <a:p>
          <a:r>
            <a:rPr lang="ru-RU" sz="900" dirty="0" smtClean="0"/>
            <a:t>иных </a:t>
          </a:r>
          <a:r>
            <a:rPr lang="ru-RU" sz="900" dirty="0" err="1" smtClean="0"/>
            <a:t>органи-заций</a:t>
          </a:r>
          <a:endParaRPr lang="ru-RU" sz="900" dirty="0"/>
        </a:p>
      </dgm:t>
    </dgm:pt>
    <dgm:pt modelId="{30962F1A-46CE-4535-8868-9581BB84DB19}" type="parTrans" cxnId="{40FC54A9-6AE3-440D-AC24-9FDE581EC3A5}">
      <dgm:prSet/>
      <dgm:spPr/>
      <dgm:t>
        <a:bodyPr/>
        <a:lstStyle/>
        <a:p>
          <a:endParaRPr lang="ru-RU"/>
        </a:p>
      </dgm:t>
    </dgm:pt>
    <dgm:pt modelId="{06203A2C-6EE9-4096-A715-FDCBB8CBFAFE}" type="sibTrans" cxnId="{40FC54A9-6AE3-440D-AC24-9FDE581EC3A5}">
      <dgm:prSet/>
      <dgm:spPr/>
      <dgm:t>
        <a:bodyPr/>
        <a:lstStyle/>
        <a:p>
          <a:endParaRPr lang="ru-RU"/>
        </a:p>
      </dgm:t>
    </dgm:pt>
    <dgm:pt modelId="{9A89356B-2232-47DA-821D-7D42BEBF53F0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3</a:t>
          </a:r>
          <a:r>
            <a:rPr lang="ru-RU" sz="1100" dirty="0" smtClean="0"/>
            <a:t> </a:t>
          </a:r>
        </a:p>
        <a:p>
          <a:r>
            <a:rPr lang="ru-RU" sz="900" dirty="0" smtClean="0"/>
            <a:t>коммерческие организации</a:t>
          </a:r>
          <a:endParaRPr lang="ru-RU" sz="900" dirty="0"/>
        </a:p>
      </dgm:t>
    </dgm:pt>
    <dgm:pt modelId="{536CB461-A085-4313-8CCC-B8FCC700A6E5}" type="parTrans" cxnId="{54BDD781-A6BA-4D36-A199-FEF13B95647B}">
      <dgm:prSet/>
      <dgm:spPr/>
      <dgm:t>
        <a:bodyPr/>
        <a:lstStyle/>
        <a:p>
          <a:endParaRPr lang="ru-RU"/>
        </a:p>
      </dgm:t>
    </dgm:pt>
    <dgm:pt modelId="{43613CAA-E27E-405B-B083-48EA6478FEC6}" type="sibTrans" cxnId="{54BDD781-A6BA-4D36-A199-FEF13B95647B}">
      <dgm:prSet/>
      <dgm:spPr/>
      <dgm:t>
        <a:bodyPr/>
        <a:lstStyle/>
        <a:p>
          <a:endParaRPr lang="ru-RU"/>
        </a:p>
      </dgm:t>
    </dgm:pt>
    <dgm:pt modelId="{AF8FB96E-A9A8-4B88-9275-8B08C88B3788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3</a:t>
          </a:r>
          <a:r>
            <a:rPr lang="ru-RU" sz="600" dirty="0" smtClean="0"/>
            <a:t> </a:t>
          </a:r>
        </a:p>
        <a:p>
          <a:r>
            <a:rPr lang="ru-RU" sz="900" dirty="0" smtClean="0"/>
            <a:t>индивидуальных предпринимателя</a:t>
          </a:r>
          <a:endParaRPr lang="ru-RU" sz="900" dirty="0"/>
        </a:p>
      </dgm:t>
    </dgm:pt>
    <dgm:pt modelId="{A334CDC3-02C0-4B80-8A4E-5B85E58B5F10}" type="parTrans" cxnId="{4EFDB8F7-A0C0-44BC-ADC5-BD5802F999DE}">
      <dgm:prSet/>
      <dgm:spPr/>
      <dgm:t>
        <a:bodyPr/>
        <a:lstStyle/>
        <a:p>
          <a:endParaRPr lang="ru-RU"/>
        </a:p>
      </dgm:t>
    </dgm:pt>
    <dgm:pt modelId="{A308E57D-73C4-4703-9309-B635D455B4F1}" type="sibTrans" cxnId="{4EFDB8F7-A0C0-44BC-ADC5-BD5802F999DE}">
      <dgm:prSet/>
      <dgm:spPr/>
      <dgm:t>
        <a:bodyPr/>
        <a:lstStyle/>
        <a:p>
          <a:endParaRPr lang="ru-RU"/>
        </a:p>
      </dgm:t>
    </dgm:pt>
    <dgm:pt modelId="{1C069010-39A8-4480-8CBA-C7130720D136}" type="pres">
      <dgm:prSet presAssocID="{F62B85B4-13B9-4C08-860E-316B129D73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285603-4EA6-42D8-AE09-A73B9E4F417F}" type="pres">
      <dgm:prSet presAssocID="{AE23C948-95CA-4C94-B0C1-8013E6E29A9A}" presName="hierRoot1" presStyleCnt="0"/>
      <dgm:spPr/>
    </dgm:pt>
    <dgm:pt modelId="{455374EF-2925-4EAF-9D67-6DCC744D89BF}" type="pres">
      <dgm:prSet presAssocID="{AE23C948-95CA-4C94-B0C1-8013E6E29A9A}" presName="composite" presStyleCnt="0"/>
      <dgm:spPr/>
    </dgm:pt>
    <dgm:pt modelId="{B758D607-C7D6-41C5-B03B-931317245231}" type="pres">
      <dgm:prSet presAssocID="{AE23C948-95CA-4C94-B0C1-8013E6E29A9A}" presName="background" presStyleLbl="node0" presStyleIdx="0" presStyleCnt="1"/>
      <dgm:spPr/>
    </dgm:pt>
    <dgm:pt modelId="{F044556E-4025-4D60-828B-AB00BB64622C}" type="pres">
      <dgm:prSet presAssocID="{AE23C948-95CA-4C94-B0C1-8013E6E29A9A}" presName="text" presStyleLbl="fgAcc0" presStyleIdx="0" presStyleCnt="1" custScaleX="454072" custScaleY="1371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81B45A-7FFE-49BA-B951-1309E0216CF6}" type="pres">
      <dgm:prSet presAssocID="{AE23C948-95CA-4C94-B0C1-8013E6E29A9A}" presName="hierChild2" presStyleCnt="0"/>
      <dgm:spPr/>
    </dgm:pt>
    <dgm:pt modelId="{FD7FEA13-9084-4C86-9CE7-41FF4C3312C0}" type="pres">
      <dgm:prSet presAssocID="{690A7CA8-6F2D-4FF0-8C68-80144BB2AAE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EAB8893-513F-4B33-ABCD-FA0A55187E6E}" type="pres">
      <dgm:prSet presAssocID="{9D636228-BB22-44AB-B6E1-F01F5A654B6C}" presName="hierRoot2" presStyleCnt="0"/>
      <dgm:spPr/>
    </dgm:pt>
    <dgm:pt modelId="{0CCA3CD3-0FC8-472A-8204-E37C758751E6}" type="pres">
      <dgm:prSet presAssocID="{9D636228-BB22-44AB-B6E1-F01F5A654B6C}" presName="composite2" presStyleCnt="0"/>
      <dgm:spPr/>
    </dgm:pt>
    <dgm:pt modelId="{FE0E1BDC-993A-4303-8E6C-B030368CE53E}" type="pres">
      <dgm:prSet presAssocID="{9D636228-BB22-44AB-B6E1-F01F5A654B6C}" presName="background2" presStyleLbl="node2" presStyleIdx="0" presStyleCnt="2"/>
      <dgm:spPr/>
    </dgm:pt>
    <dgm:pt modelId="{B80FC919-9F62-4353-B515-869A3E80B1B8}" type="pres">
      <dgm:prSet presAssocID="{9D636228-BB22-44AB-B6E1-F01F5A654B6C}" presName="text2" presStyleLbl="fgAcc2" presStyleIdx="0" presStyleCnt="2" custScaleX="376340" custScaleY="157702" custLinFactX="-65444" custLinFactNeighborX="-100000" custLinFactNeighborY="-37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272E08-AEE9-4C75-AE77-B1634DCD1BB4}" type="pres">
      <dgm:prSet presAssocID="{9D636228-BB22-44AB-B6E1-F01F5A654B6C}" presName="hierChild3" presStyleCnt="0"/>
      <dgm:spPr/>
    </dgm:pt>
    <dgm:pt modelId="{888FD005-0456-4C3F-9618-715B1073E1F8}" type="pres">
      <dgm:prSet presAssocID="{3CAE8070-D309-4AB7-A793-1F13F3C71D61}" presName="Name17" presStyleLbl="parChTrans1D3" presStyleIdx="0" presStyleCnt="9"/>
      <dgm:spPr/>
      <dgm:t>
        <a:bodyPr/>
        <a:lstStyle/>
        <a:p>
          <a:endParaRPr lang="ru-RU"/>
        </a:p>
      </dgm:t>
    </dgm:pt>
    <dgm:pt modelId="{2A71387E-CB38-47C2-89DF-A2A24F4C2A85}" type="pres">
      <dgm:prSet presAssocID="{2647F610-A920-484D-9F6F-1F52B1E26258}" presName="hierRoot3" presStyleCnt="0"/>
      <dgm:spPr/>
    </dgm:pt>
    <dgm:pt modelId="{E356A68F-C99C-4302-8E6F-A9017943D08D}" type="pres">
      <dgm:prSet presAssocID="{2647F610-A920-484D-9F6F-1F52B1E26258}" presName="composite3" presStyleCnt="0"/>
      <dgm:spPr/>
    </dgm:pt>
    <dgm:pt modelId="{F674F491-BF65-4852-8F0D-154766FA98DE}" type="pres">
      <dgm:prSet presAssocID="{2647F610-A920-484D-9F6F-1F52B1E26258}" presName="background3" presStyleLbl="node3" presStyleIdx="0" presStyleCnt="9"/>
      <dgm:spPr/>
    </dgm:pt>
    <dgm:pt modelId="{F53F723C-9F4E-4A00-AD73-A1E7E33A6F19}" type="pres">
      <dgm:prSet presAssocID="{2647F610-A920-484D-9F6F-1F52B1E26258}" presName="text3" presStyleLbl="fgAcc3" presStyleIdx="0" presStyleCnt="9" custScaleY="533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924A3C-CEE2-49F5-8AA5-F6601A198676}" type="pres">
      <dgm:prSet presAssocID="{2647F610-A920-484D-9F6F-1F52B1E26258}" presName="hierChild4" presStyleCnt="0"/>
      <dgm:spPr/>
    </dgm:pt>
    <dgm:pt modelId="{A6D24843-F225-4177-90EC-7383F6235E38}" type="pres">
      <dgm:prSet presAssocID="{FE8365E2-EA6A-4454-8521-038D95F666A6}" presName="Name17" presStyleLbl="parChTrans1D3" presStyleIdx="1" presStyleCnt="9"/>
      <dgm:spPr/>
      <dgm:t>
        <a:bodyPr/>
        <a:lstStyle/>
        <a:p>
          <a:endParaRPr lang="ru-RU"/>
        </a:p>
      </dgm:t>
    </dgm:pt>
    <dgm:pt modelId="{235EBBA8-711A-4E75-B435-DFAEA3A8B03F}" type="pres">
      <dgm:prSet presAssocID="{0D474AE2-9EB5-41C3-A901-42881B807A6C}" presName="hierRoot3" presStyleCnt="0"/>
      <dgm:spPr/>
    </dgm:pt>
    <dgm:pt modelId="{B70630A9-A89A-4888-9196-ABAA0D800329}" type="pres">
      <dgm:prSet presAssocID="{0D474AE2-9EB5-41C3-A901-42881B807A6C}" presName="composite3" presStyleCnt="0"/>
      <dgm:spPr/>
    </dgm:pt>
    <dgm:pt modelId="{96929EE8-3DC7-4632-A0B7-F04A1564CF1C}" type="pres">
      <dgm:prSet presAssocID="{0D474AE2-9EB5-41C3-A901-42881B807A6C}" presName="background3" presStyleLbl="node3" presStyleIdx="1" presStyleCnt="9"/>
      <dgm:spPr/>
    </dgm:pt>
    <dgm:pt modelId="{78367B4F-5A68-439D-8084-9A5DE38221D2}" type="pres">
      <dgm:prSet presAssocID="{0D474AE2-9EB5-41C3-A901-42881B807A6C}" presName="text3" presStyleLbl="fgAcc3" presStyleIdx="1" presStyleCnt="9" custScaleX="125018" custScaleY="533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4AF8FF-5532-4D13-93EF-D4F916EFFF26}" type="pres">
      <dgm:prSet presAssocID="{0D474AE2-9EB5-41C3-A901-42881B807A6C}" presName="hierChild4" presStyleCnt="0"/>
      <dgm:spPr/>
    </dgm:pt>
    <dgm:pt modelId="{26BB4A92-0F81-406C-B813-13C3756EBBB7}" type="pres">
      <dgm:prSet presAssocID="{AD73331D-FF82-4A86-BA21-68346588A592}" presName="Name17" presStyleLbl="parChTrans1D3" presStyleIdx="2" presStyleCnt="9"/>
      <dgm:spPr/>
      <dgm:t>
        <a:bodyPr/>
        <a:lstStyle/>
        <a:p>
          <a:endParaRPr lang="ru-RU"/>
        </a:p>
      </dgm:t>
    </dgm:pt>
    <dgm:pt modelId="{2CEE907F-D3CF-44FA-B83F-4CFC20943D7E}" type="pres">
      <dgm:prSet presAssocID="{1A82207B-9CEE-4DD0-B4B3-6B8084DEEF19}" presName="hierRoot3" presStyleCnt="0"/>
      <dgm:spPr/>
    </dgm:pt>
    <dgm:pt modelId="{9D54816D-7CD5-412F-9506-CC5D927693EB}" type="pres">
      <dgm:prSet presAssocID="{1A82207B-9CEE-4DD0-B4B3-6B8084DEEF19}" presName="composite3" presStyleCnt="0"/>
      <dgm:spPr/>
    </dgm:pt>
    <dgm:pt modelId="{EA7C14D9-260F-4003-AE20-E30F623AB1BE}" type="pres">
      <dgm:prSet presAssocID="{1A82207B-9CEE-4DD0-B4B3-6B8084DEEF19}" presName="background3" presStyleLbl="node3" presStyleIdx="2" presStyleCnt="9"/>
      <dgm:spPr/>
    </dgm:pt>
    <dgm:pt modelId="{7253F899-A5EF-439A-A28D-A2A38B82D2D4}" type="pres">
      <dgm:prSet presAssocID="{1A82207B-9CEE-4DD0-B4B3-6B8084DEEF19}" presName="text3" presStyleLbl="fgAcc3" presStyleIdx="2" presStyleCnt="9" custScaleY="533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0C082B-8697-419D-92FB-C5A4405DB0D3}" type="pres">
      <dgm:prSet presAssocID="{1A82207B-9CEE-4DD0-B4B3-6B8084DEEF19}" presName="hierChild4" presStyleCnt="0"/>
      <dgm:spPr/>
    </dgm:pt>
    <dgm:pt modelId="{35BCBDEA-E2D6-412A-AC75-99EA603B6DDE}" type="pres">
      <dgm:prSet presAssocID="{8EDC3C88-C92F-4FC7-9980-6FCDB0E433EF}" presName="Name17" presStyleLbl="parChTrans1D3" presStyleIdx="3" presStyleCnt="9"/>
      <dgm:spPr/>
      <dgm:t>
        <a:bodyPr/>
        <a:lstStyle/>
        <a:p>
          <a:endParaRPr lang="ru-RU"/>
        </a:p>
      </dgm:t>
    </dgm:pt>
    <dgm:pt modelId="{0268CF13-15AF-4888-9841-5E0EB73FFFD2}" type="pres">
      <dgm:prSet presAssocID="{BA1E19F9-B593-475E-9490-FF2EA50352C3}" presName="hierRoot3" presStyleCnt="0"/>
      <dgm:spPr/>
    </dgm:pt>
    <dgm:pt modelId="{15292D83-F958-453C-88D4-D7F5CE4BDEA7}" type="pres">
      <dgm:prSet presAssocID="{BA1E19F9-B593-475E-9490-FF2EA50352C3}" presName="composite3" presStyleCnt="0"/>
      <dgm:spPr/>
    </dgm:pt>
    <dgm:pt modelId="{94A8BB97-081E-44D6-880C-2E6FB81A76F9}" type="pres">
      <dgm:prSet presAssocID="{BA1E19F9-B593-475E-9490-FF2EA50352C3}" presName="background3" presStyleLbl="node3" presStyleIdx="3" presStyleCnt="9"/>
      <dgm:spPr/>
    </dgm:pt>
    <dgm:pt modelId="{701B0186-E209-4689-BA1A-4A49E50268E9}" type="pres">
      <dgm:prSet presAssocID="{BA1E19F9-B593-475E-9490-FF2EA50352C3}" presName="text3" presStyleLbl="fgAcc3" presStyleIdx="3" presStyleCnt="9" custScaleY="533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04A78E-59B1-4BFB-9618-579F789227B2}" type="pres">
      <dgm:prSet presAssocID="{BA1E19F9-B593-475E-9490-FF2EA50352C3}" presName="hierChild4" presStyleCnt="0"/>
      <dgm:spPr/>
    </dgm:pt>
    <dgm:pt modelId="{E6863ABA-2DF8-4AC5-B9F5-85F30459292D}" type="pres">
      <dgm:prSet presAssocID="{F3B5B315-C3D0-468A-A3D7-881D8466F96B}" presName="Name17" presStyleLbl="parChTrans1D3" presStyleIdx="4" presStyleCnt="9"/>
      <dgm:spPr/>
      <dgm:t>
        <a:bodyPr/>
        <a:lstStyle/>
        <a:p>
          <a:endParaRPr lang="ru-RU"/>
        </a:p>
      </dgm:t>
    </dgm:pt>
    <dgm:pt modelId="{066E6445-1C40-4AE9-8768-D1496E57D2C0}" type="pres">
      <dgm:prSet presAssocID="{5C6AA7E8-5335-4ACA-86BC-BAD5BE8A04E4}" presName="hierRoot3" presStyleCnt="0"/>
      <dgm:spPr/>
    </dgm:pt>
    <dgm:pt modelId="{B97B2D79-A2AB-4028-AF85-D2DC2537F6E7}" type="pres">
      <dgm:prSet presAssocID="{5C6AA7E8-5335-4ACA-86BC-BAD5BE8A04E4}" presName="composite3" presStyleCnt="0"/>
      <dgm:spPr/>
    </dgm:pt>
    <dgm:pt modelId="{29FE3022-AFC9-472A-B0B5-EDD920999CD2}" type="pres">
      <dgm:prSet presAssocID="{5C6AA7E8-5335-4ACA-86BC-BAD5BE8A04E4}" presName="background3" presStyleLbl="node3" presStyleIdx="4" presStyleCnt="9"/>
      <dgm:spPr/>
    </dgm:pt>
    <dgm:pt modelId="{8367B541-572F-4491-BB6E-75334D8B85E1}" type="pres">
      <dgm:prSet presAssocID="{5C6AA7E8-5335-4ACA-86BC-BAD5BE8A04E4}" presName="text3" presStyleLbl="fgAcc3" presStyleIdx="4" presStyleCnt="9" custScaleY="533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BE3BE1-133E-4963-8DFE-96D8FE350584}" type="pres">
      <dgm:prSet presAssocID="{5C6AA7E8-5335-4ACA-86BC-BAD5BE8A04E4}" presName="hierChild4" presStyleCnt="0"/>
      <dgm:spPr/>
    </dgm:pt>
    <dgm:pt modelId="{BDBEDD0F-A028-408D-9FCE-60EF2641D49B}" type="pres">
      <dgm:prSet presAssocID="{1D95E660-872F-4E32-AFF7-3D919F7FB7DB}" presName="Name17" presStyleLbl="parChTrans1D3" presStyleIdx="5" presStyleCnt="9"/>
      <dgm:spPr/>
      <dgm:t>
        <a:bodyPr/>
        <a:lstStyle/>
        <a:p>
          <a:endParaRPr lang="ru-RU"/>
        </a:p>
      </dgm:t>
    </dgm:pt>
    <dgm:pt modelId="{4439CC28-06A7-4DC5-A63C-6F1ECB688185}" type="pres">
      <dgm:prSet presAssocID="{E966291E-10F0-4BD0-930F-0E0F5720F5BB}" presName="hierRoot3" presStyleCnt="0"/>
      <dgm:spPr/>
    </dgm:pt>
    <dgm:pt modelId="{2B24C85A-8FB3-4AB0-96CD-EA38C6E7E40D}" type="pres">
      <dgm:prSet presAssocID="{E966291E-10F0-4BD0-930F-0E0F5720F5BB}" presName="composite3" presStyleCnt="0"/>
      <dgm:spPr/>
    </dgm:pt>
    <dgm:pt modelId="{5D03B6D0-84D0-4C83-B966-F1EBC504C6C2}" type="pres">
      <dgm:prSet presAssocID="{E966291E-10F0-4BD0-930F-0E0F5720F5BB}" presName="background3" presStyleLbl="node3" presStyleIdx="5" presStyleCnt="9"/>
      <dgm:spPr/>
    </dgm:pt>
    <dgm:pt modelId="{960505F4-07F7-4EF7-828E-CA4BBC0564A1}" type="pres">
      <dgm:prSet presAssocID="{E966291E-10F0-4BD0-930F-0E0F5720F5BB}" presName="text3" presStyleLbl="fgAcc3" presStyleIdx="5" presStyleCnt="9" custScaleY="533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CC31AD-E329-4B01-A7FC-636936F66070}" type="pres">
      <dgm:prSet presAssocID="{E966291E-10F0-4BD0-930F-0E0F5720F5BB}" presName="hierChild4" presStyleCnt="0"/>
      <dgm:spPr/>
    </dgm:pt>
    <dgm:pt modelId="{51CB04A9-7ECD-4281-83E1-B3224F05E4FE}" type="pres">
      <dgm:prSet presAssocID="{4A91E755-ED03-4D6F-B82B-CC290069D491}" presName="Name17" presStyleLbl="parChTrans1D3" presStyleIdx="6" presStyleCnt="9"/>
      <dgm:spPr/>
      <dgm:t>
        <a:bodyPr/>
        <a:lstStyle/>
        <a:p>
          <a:endParaRPr lang="ru-RU"/>
        </a:p>
      </dgm:t>
    </dgm:pt>
    <dgm:pt modelId="{C7CD293A-45CB-4568-827C-DF1E0C945F20}" type="pres">
      <dgm:prSet presAssocID="{F63FF2AF-85B3-4695-92AD-EDA0F74DEE2F}" presName="hierRoot3" presStyleCnt="0"/>
      <dgm:spPr/>
    </dgm:pt>
    <dgm:pt modelId="{E9D4D7E4-954B-48BC-A18B-90BFACE90381}" type="pres">
      <dgm:prSet presAssocID="{F63FF2AF-85B3-4695-92AD-EDA0F74DEE2F}" presName="composite3" presStyleCnt="0"/>
      <dgm:spPr/>
    </dgm:pt>
    <dgm:pt modelId="{C30EC587-35E5-495C-AB11-291A2E13EE0D}" type="pres">
      <dgm:prSet presAssocID="{F63FF2AF-85B3-4695-92AD-EDA0F74DEE2F}" presName="background3" presStyleLbl="node3" presStyleIdx="6" presStyleCnt="9"/>
      <dgm:spPr/>
    </dgm:pt>
    <dgm:pt modelId="{8E414FB4-70A7-49D4-AC2A-BAE189D3F158}" type="pres">
      <dgm:prSet presAssocID="{F63FF2AF-85B3-4695-92AD-EDA0F74DEE2F}" presName="text3" presStyleLbl="fgAcc3" presStyleIdx="6" presStyleCnt="9" custScaleY="533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D04FA1-BEEF-401A-B6AF-D9F5A95CCBDE}" type="pres">
      <dgm:prSet presAssocID="{F63FF2AF-85B3-4695-92AD-EDA0F74DEE2F}" presName="hierChild4" presStyleCnt="0"/>
      <dgm:spPr/>
    </dgm:pt>
    <dgm:pt modelId="{3905023D-8563-4ECF-BC29-FE7C568666C7}" type="pres">
      <dgm:prSet presAssocID="{30962F1A-46CE-4535-8868-9581BB84DB19}" presName="Name17" presStyleLbl="parChTrans1D3" presStyleIdx="7" presStyleCnt="9"/>
      <dgm:spPr/>
      <dgm:t>
        <a:bodyPr/>
        <a:lstStyle/>
        <a:p>
          <a:endParaRPr lang="ru-RU"/>
        </a:p>
      </dgm:t>
    </dgm:pt>
    <dgm:pt modelId="{75348845-1242-42F3-A339-57EC964DBDDB}" type="pres">
      <dgm:prSet presAssocID="{6F971A5C-25C9-4434-A516-C395DA6581FA}" presName="hierRoot3" presStyleCnt="0"/>
      <dgm:spPr/>
    </dgm:pt>
    <dgm:pt modelId="{3CC6F13D-00BE-47CC-96B7-A01F0C18A58B}" type="pres">
      <dgm:prSet presAssocID="{6F971A5C-25C9-4434-A516-C395DA6581FA}" presName="composite3" presStyleCnt="0"/>
      <dgm:spPr/>
    </dgm:pt>
    <dgm:pt modelId="{4745E730-7B61-43DC-854D-30CDAFC1537E}" type="pres">
      <dgm:prSet presAssocID="{6F971A5C-25C9-4434-A516-C395DA6581FA}" presName="background3" presStyleLbl="node3" presStyleIdx="7" presStyleCnt="9"/>
      <dgm:spPr/>
    </dgm:pt>
    <dgm:pt modelId="{B67641E2-5752-4CCA-BDB6-79A6461A2785}" type="pres">
      <dgm:prSet presAssocID="{6F971A5C-25C9-4434-A516-C395DA6581FA}" presName="text3" presStyleLbl="fgAcc3" presStyleIdx="7" presStyleCnt="9" custScaleY="533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E79D86-8395-47DD-82A7-7A21263FC53E}" type="pres">
      <dgm:prSet presAssocID="{6F971A5C-25C9-4434-A516-C395DA6581FA}" presName="hierChild4" presStyleCnt="0"/>
      <dgm:spPr/>
    </dgm:pt>
    <dgm:pt modelId="{23A91B83-74CE-4415-B424-A46CF9DEC2E1}" type="pres">
      <dgm:prSet presAssocID="{6B61E2CE-5784-4840-9AAB-CC835D15AB6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1CFA008-9F30-4F45-BDC7-FC7B3496E92C}" type="pres">
      <dgm:prSet presAssocID="{B9026A65-1003-4703-BC1E-28F38C9585C7}" presName="hierRoot2" presStyleCnt="0"/>
      <dgm:spPr/>
    </dgm:pt>
    <dgm:pt modelId="{1CB16F75-74BC-41FF-9DDB-8EB59566A594}" type="pres">
      <dgm:prSet presAssocID="{B9026A65-1003-4703-BC1E-28F38C9585C7}" presName="composite2" presStyleCnt="0"/>
      <dgm:spPr/>
    </dgm:pt>
    <dgm:pt modelId="{73E6E510-2021-488B-A148-A7FFC95C0C8F}" type="pres">
      <dgm:prSet presAssocID="{B9026A65-1003-4703-BC1E-28F38C9585C7}" presName="background2" presStyleLbl="node2" presStyleIdx="1" presStyleCnt="2"/>
      <dgm:spPr/>
    </dgm:pt>
    <dgm:pt modelId="{C2F082FA-767B-4AB7-B71B-CEE7BBD93C89}" type="pres">
      <dgm:prSet presAssocID="{B9026A65-1003-4703-BC1E-28F38C9585C7}" presName="text2" presStyleLbl="fgAcc2" presStyleIdx="1" presStyleCnt="2" custScaleX="393463" custScaleY="159608" custLinFactNeighborX="-907" custLinFactNeighborY="-4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45B3DC-8171-47C8-8BDA-38439280F19F}" type="pres">
      <dgm:prSet presAssocID="{B9026A65-1003-4703-BC1E-28F38C9585C7}" presName="hierChild3" presStyleCnt="0"/>
      <dgm:spPr/>
    </dgm:pt>
    <dgm:pt modelId="{6C442344-8074-48B4-B8C8-1ADFFCAF3085}" type="pres">
      <dgm:prSet presAssocID="{101D4690-98C0-4B26-8BCF-265723A0942D}" presName="Name17" presStyleLbl="parChTrans1D3" presStyleIdx="8" presStyleCnt="9"/>
      <dgm:spPr/>
      <dgm:t>
        <a:bodyPr/>
        <a:lstStyle/>
        <a:p>
          <a:endParaRPr lang="ru-RU"/>
        </a:p>
      </dgm:t>
    </dgm:pt>
    <dgm:pt modelId="{F0DF2C1B-AE8C-4479-97ED-760F96086854}" type="pres">
      <dgm:prSet presAssocID="{3AD3225C-3684-403C-A412-7D15005AA892}" presName="hierRoot3" presStyleCnt="0"/>
      <dgm:spPr/>
    </dgm:pt>
    <dgm:pt modelId="{E92F6100-0971-47F2-B12E-5EA2EFAD7E26}" type="pres">
      <dgm:prSet presAssocID="{3AD3225C-3684-403C-A412-7D15005AA892}" presName="composite3" presStyleCnt="0"/>
      <dgm:spPr/>
    </dgm:pt>
    <dgm:pt modelId="{BB80F511-5C87-427A-9451-A0D71C88F5A0}" type="pres">
      <dgm:prSet presAssocID="{3AD3225C-3684-403C-A412-7D15005AA892}" presName="background3" presStyleLbl="node3" presStyleIdx="8" presStyleCnt="9"/>
      <dgm:spPr/>
    </dgm:pt>
    <dgm:pt modelId="{873714CB-2DC8-4934-9C64-944B47504145}" type="pres">
      <dgm:prSet presAssocID="{3AD3225C-3684-403C-A412-7D15005AA892}" presName="text3" presStyleLbl="fgAcc3" presStyleIdx="8" presStyleCnt="9" custScaleX="244817" custScaleY="140241" custLinFactX="33679" custLinFactNeighborX="100000" custLinFactNeighborY="35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7A2FFE-94F0-4B8D-92B3-F538E0A0CC08}" type="pres">
      <dgm:prSet presAssocID="{3AD3225C-3684-403C-A412-7D15005AA892}" presName="hierChild4" presStyleCnt="0"/>
      <dgm:spPr/>
    </dgm:pt>
    <dgm:pt modelId="{06A1CAAA-6A8D-4026-8644-2C94BAFC1A91}" type="pres">
      <dgm:prSet presAssocID="{536CB461-A085-4313-8CCC-B8FCC700A6E5}" presName="Name23" presStyleLbl="parChTrans1D4" presStyleIdx="0" presStyleCnt="2"/>
      <dgm:spPr/>
      <dgm:t>
        <a:bodyPr/>
        <a:lstStyle/>
        <a:p>
          <a:endParaRPr lang="ru-RU"/>
        </a:p>
      </dgm:t>
    </dgm:pt>
    <dgm:pt modelId="{D18E0B10-B69F-4F1C-9FE2-27FC7C4172AC}" type="pres">
      <dgm:prSet presAssocID="{9A89356B-2232-47DA-821D-7D42BEBF53F0}" presName="hierRoot4" presStyleCnt="0"/>
      <dgm:spPr/>
    </dgm:pt>
    <dgm:pt modelId="{64FDF4BA-197D-43EA-A7CA-571B978E2EF8}" type="pres">
      <dgm:prSet presAssocID="{9A89356B-2232-47DA-821D-7D42BEBF53F0}" presName="composite4" presStyleCnt="0"/>
      <dgm:spPr/>
    </dgm:pt>
    <dgm:pt modelId="{5E6677B8-98BF-44CC-9E1F-F90388815C35}" type="pres">
      <dgm:prSet presAssocID="{9A89356B-2232-47DA-821D-7D42BEBF53F0}" presName="background4" presStyleLbl="node4" presStyleIdx="0" presStyleCnt="2"/>
      <dgm:spPr/>
    </dgm:pt>
    <dgm:pt modelId="{4FE25203-E641-44B7-BED8-3C53BD7115EA}" type="pres">
      <dgm:prSet presAssocID="{9A89356B-2232-47DA-821D-7D42BEBF53F0}" presName="text4" presStyleLbl="fgAcc4" presStyleIdx="0" presStyleCnt="2" custScaleX="231271" custScaleY="146467" custLinFactX="20692" custLinFactNeighborX="100000" custLinFactNeighborY="4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999428-949C-43EF-86BC-BA8465448002}" type="pres">
      <dgm:prSet presAssocID="{9A89356B-2232-47DA-821D-7D42BEBF53F0}" presName="hierChild5" presStyleCnt="0"/>
      <dgm:spPr/>
    </dgm:pt>
    <dgm:pt modelId="{BA0A7089-B2F3-4DA2-813C-DB91BAC18C98}" type="pres">
      <dgm:prSet presAssocID="{A334CDC3-02C0-4B80-8A4E-5B85E58B5F10}" presName="Name23" presStyleLbl="parChTrans1D4" presStyleIdx="1" presStyleCnt="2"/>
      <dgm:spPr/>
      <dgm:t>
        <a:bodyPr/>
        <a:lstStyle/>
        <a:p>
          <a:endParaRPr lang="ru-RU"/>
        </a:p>
      </dgm:t>
    </dgm:pt>
    <dgm:pt modelId="{7A352CE3-8B55-4435-BCAE-07839DF1C869}" type="pres">
      <dgm:prSet presAssocID="{AF8FB96E-A9A8-4B88-9275-8B08C88B3788}" presName="hierRoot4" presStyleCnt="0"/>
      <dgm:spPr/>
    </dgm:pt>
    <dgm:pt modelId="{AD763ADF-5AB3-4366-BD17-C7BA9A84C108}" type="pres">
      <dgm:prSet presAssocID="{AF8FB96E-A9A8-4B88-9275-8B08C88B3788}" presName="composite4" presStyleCnt="0"/>
      <dgm:spPr/>
    </dgm:pt>
    <dgm:pt modelId="{17AFEB3F-1986-4C66-9025-1D991E199F9E}" type="pres">
      <dgm:prSet presAssocID="{AF8FB96E-A9A8-4B88-9275-8B08C88B3788}" presName="background4" presStyleLbl="node4" presStyleIdx="1" presStyleCnt="2"/>
      <dgm:spPr/>
    </dgm:pt>
    <dgm:pt modelId="{46515584-35DF-4208-95DA-75C6E0A77219}" type="pres">
      <dgm:prSet presAssocID="{AF8FB96E-A9A8-4B88-9275-8B08C88B3788}" presName="text4" presStyleLbl="fgAcc4" presStyleIdx="1" presStyleCnt="2" custScaleX="228276" custScaleY="153559" custLinFactX="19082" custLinFactNeighborX="100000" custLinFactNeighborY="6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D56DD8-559F-46B4-A0C6-E7D8895D2F03}" type="pres">
      <dgm:prSet presAssocID="{AF8FB96E-A9A8-4B88-9275-8B08C88B3788}" presName="hierChild5" presStyleCnt="0"/>
      <dgm:spPr/>
    </dgm:pt>
  </dgm:ptLst>
  <dgm:cxnLst>
    <dgm:cxn modelId="{FA37047A-106A-4EE4-95C5-9C86BABFC1B8}" srcId="{9D636228-BB22-44AB-B6E1-F01F5A654B6C}" destId="{5C6AA7E8-5335-4ACA-86BC-BAD5BE8A04E4}" srcOrd="4" destOrd="0" parTransId="{F3B5B315-C3D0-468A-A3D7-881D8466F96B}" sibTransId="{BF249294-F9EC-4E22-ACF3-E04484096CB1}"/>
    <dgm:cxn modelId="{54C5356D-F0DB-4D8B-80D3-FCC3E27AAE57}" type="presOf" srcId="{F63FF2AF-85B3-4695-92AD-EDA0F74DEE2F}" destId="{8E414FB4-70A7-49D4-AC2A-BAE189D3F158}" srcOrd="0" destOrd="0" presId="urn:microsoft.com/office/officeart/2005/8/layout/hierarchy1"/>
    <dgm:cxn modelId="{5FC12855-C779-476C-AB69-0773B96DB27A}" type="presOf" srcId="{2647F610-A920-484D-9F6F-1F52B1E26258}" destId="{F53F723C-9F4E-4A00-AD73-A1E7E33A6F19}" srcOrd="0" destOrd="0" presId="urn:microsoft.com/office/officeart/2005/8/layout/hierarchy1"/>
    <dgm:cxn modelId="{41332072-6277-406B-8FF4-2B083731F63D}" srcId="{9D636228-BB22-44AB-B6E1-F01F5A654B6C}" destId="{E966291E-10F0-4BD0-930F-0E0F5720F5BB}" srcOrd="5" destOrd="0" parTransId="{1D95E660-872F-4E32-AFF7-3D919F7FB7DB}" sibTransId="{6E6FAF32-2863-4F4E-B59A-73D206303D6D}"/>
    <dgm:cxn modelId="{E649C070-595D-4FE2-A2CA-3DE1EF533454}" type="presOf" srcId="{AE23C948-95CA-4C94-B0C1-8013E6E29A9A}" destId="{F044556E-4025-4D60-828B-AB00BB64622C}" srcOrd="0" destOrd="0" presId="urn:microsoft.com/office/officeart/2005/8/layout/hierarchy1"/>
    <dgm:cxn modelId="{0DA8F670-F310-4371-A2D2-B67F40E97E0C}" type="presOf" srcId="{F3B5B315-C3D0-468A-A3D7-881D8466F96B}" destId="{E6863ABA-2DF8-4AC5-B9F5-85F30459292D}" srcOrd="0" destOrd="0" presId="urn:microsoft.com/office/officeart/2005/8/layout/hierarchy1"/>
    <dgm:cxn modelId="{76274268-CEB0-4B02-A941-7D53D005F152}" type="presOf" srcId="{30962F1A-46CE-4535-8868-9581BB84DB19}" destId="{3905023D-8563-4ECF-BC29-FE7C568666C7}" srcOrd="0" destOrd="0" presId="urn:microsoft.com/office/officeart/2005/8/layout/hierarchy1"/>
    <dgm:cxn modelId="{A2512DEB-C786-4404-BDB0-A70EB491DACF}" type="presOf" srcId="{0D474AE2-9EB5-41C3-A901-42881B807A6C}" destId="{78367B4F-5A68-439D-8084-9A5DE38221D2}" srcOrd="0" destOrd="0" presId="urn:microsoft.com/office/officeart/2005/8/layout/hierarchy1"/>
    <dgm:cxn modelId="{D5E93D4A-A9B1-45E7-8493-D18F8ED2B548}" type="presOf" srcId="{FE8365E2-EA6A-4454-8521-038D95F666A6}" destId="{A6D24843-F225-4177-90EC-7383F6235E38}" srcOrd="0" destOrd="0" presId="urn:microsoft.com/office/officeart/2005/8/layout/hierarchy1"/>
    <dgm:cxn modelId="{77DD3334-C684-4779-AA48-ACAC7407BE53}" type="presOf" srcId="{3CAE8070-D309-4AB7-A793-1F13F3C71D61}" destId="{888FD005-0456-4C3F-9618-715B1073E1F8}" srcOrd="0" destOrd="0" presId="urn:microsoft.com/office/officeart/2005/8/layout/hierarchy1"/>
    <dgm:cxn modelId="{7921ED70-B00A-4BF0-8B93-662667D49E82}" type="presOf" srcId="{F62B85B4-13B9-4C08-860E-316B129D738A}" destId="{1C069010-39A8-4480-8CBA-C7130720D136}" srcOrd="0" destOrd="0" presId="urn:microsoft.com/office/officeart/2005/8/layout/hierarchy1"/>
    <dgm:cxn modelId="{0489BAF3-1A19-4E7F-9BE5-3EAAB7768253}" srcId="{F62B85B4-13B9-4C08-860E-316B129D738A}" destId="{AE23C948-95CA-4C94-B0C1-8013E6E29A9A}" srcOrd="0" destOrd="0" parTransId="{C8CA4323-8B10-4579-A044-685548E57A88}" sibTransId="{B8F475AB-D7B5-4373-918E-27D89AF68D93}"/>
    <dgm:cxn modelId="{B6CD372A-69B9-43F4-8222-9066200B2D68}" srcId="{9D636228-BB22-44AB-B6E1-F01F5A654B6C}" destId="{2647F610-A920-484D-9F6F-1F52B1E26258}" srcOrd="0" destOrd="0" parTransId="{3CAE8070-D309-4AB7-A793-1F13F3C71D61}" sibTransId="{97E7482D-66D5-4219-86B3-541BBC9B5CE8}"/>
    <dgm:cxn modelId="{4EFDB8F7-A0C0-44BC-ADC5-BD5802F999DE}" srcId="{9A89356B-2232-47DA-821D-7D42BEBF53F0}" destId="{AF8FB96E-A9A8-4B88-9275-8B08C88B3788}" srcOrd="0" destOrd="0" parTransId="{A334CDC3-02C0-4B80-8A4E-5B85E58B5F10}" sibTransId="{A308E57D-73C4-4703-9309-B635D455B4F1}"/>
    <dgm:cxn modelId="{55D966D4-E927-4B92-8BFC-E174A4E12A0D}" type="presOf" srcId="{6F971A5C-25C9-4434-A516-C395DA6581FA}" destId="{B67641E2-5752-4CCA-BDB6-79A6461A2785}" srcOrd="0" destOrd="0" presId="urn:microsoft.com/office/officeart/2005/8/layout/hierarchy1"/>
    <dgm:cxn modelId="{61CDF707-0084-48DE-99C5-829E9772574C}" type="presOf" srcId="{101D4690-98C0-4B26-8BCF-265723A0942D}" destId="{6C442344-8074-48B4-B8C8-1ADFFCAF3085}" srcOrd="0" destOrd="0" presId="urn:microsoft.com/office/officeart/2005/8/layout/hierarchy1"/>
    <dgm:cxn modelId="{6B026F40-29E4-449D-9936-961B35D525FB}" type="presOf" srcId="{9A89356B-2232-47DA-821D-7D42BEBF53F0}" destId="{4FE25203-E641-44B7-BED8-3C53BD7115EA}" srcOrd="0" destOrd="0" presId="urn:microsoft.com/office/officeart/2005/8/layout/hierarchy1"/>
    <dgm:cxn modelId="{C128BF6E-2DF6-45BA-8726-9A1462DF895F}" type="presOf" srcId="{BA1E19F9-B593-475E-9490-FF2EA50352C3}" destId="{701B0186-E209-4689-BA1A-4A49E50268E9}" srcOrd="0" destOrd="0" presId="urn:microsoft.com/office/officeart/2005/8/layout/hierarchy1"/>
    <dgm:cxn modelId="{B58433EB-541C-4F46-A875-82198CF3951B}" type="presOf" srcId="{6B61E2CE-5784-4840-9AAB-CC835D15AB67}" destId="{23A91B83-74CE-4415-B424-A46CF9DEC2E1}" srcOrd="0" destOrd="0" presId="urn:microsoft.com/office/officeart/2005/8/layout/hierarchy1"/>
    <dgm:cxn modelId="{C67DD1AC-ADBA-4841-A480-C2767BE63246}" srcId="{AE23C948-95CA-4C94-B0C1-8013E6E29A9A}" destId="{B9026A65-1003-4703-BC1E-28F38C9585C7}" srcOrd="1" destOrd="0" parTransId="{6B61E2CE-5784-4840-9AAB-CC835D15AB67}" sibTransId="{2FEE95DD-3CB5-46DD-8161-E367CC8C8223}"/>
    <dgm:cxn modelId="{5E1807F0-E54F-4B1E-BD3F-8BA76F8C1C75}" srcId="{AE23C948-95CA-4C94-B0C1-8013E6E29A9A}" destId="{9D636228-BB22-44AB-B6E1-F01F5A654B6C}" srcOrd="0" destOrd="0" parTransId="{690A7CA8-6F2D-4FF0-8C68-80144BB2AAE0}" sibTransId="{5D6F4897-9725-42F4-BF8F-7EC20B18FA0F}"/>
    <dgm:cxn modelId="{0646926C-7481-476F-BB48-61ACBF7CCC66}" type="presOf" srcId="{8EDC3C88-C92F-4FC7-9980-6FCDB0E433EF}" destId="{35BCBDEA-E2D6-412A-AC75-99EA603B6DDE}" srcOrd="0" destOrd="0" presId="urn:microsoft.com/office/officeart/2005/8/layout/hierarchy1"/>
    <dgm:cxn modelId="{3F5555FE-7041-4D86-8A68-C7022FFED78B}" type="presOf" srcId="{AD73331D-FF82-4A86-BA21-68346588A592}" destId="{26BB4A92-0F81-406C-B813-13C3756EBBB7}" srcOrd="0" destOrd="0" presId="urn:microsoft.com/office/officeart/2005/8/layout/hierarchy1"/>
    <dgm:cxn modelId="{9B921A91-D110-4278-B5E4-D379152829F7}" srcId="{B9026A65-1003-4703-BC1E-28F38C9585C7}" destId="{3AD3225C-3684-403C-A412-7D15005AA892}" srcOrd="0" destOrd="0" parTransId="{101D4690-98C0-4B26-8BCF-265723A0942D}" sibTransId="{C55C42AE-B22C-4E6E-94BF-DDA1E005B3D7}"/>
    <dgm:cxn modelId="{B41F598C-CF30-4D03-90A1-B9F6B2273535}" srcId="{9D636228-BB22-44AB-B6E1-F01F5A654B6C}" destId="{F63FF2AF-85B3-4695-92AD-EDA0F74DEE2F}" srcOrd="6" destOrd="0" parTransId="{4A91E755-ED03-4D6F-B82B-CC290069D491}" sibTransId="{F405978C-16BB-4789-BF70-70FF074628E9}"/>
    <dgm:cxn modelId="{7959240D-B52B-44D2-AB03-5D116CED67E8}" srcId="{9D636228-BB22-44AB-B6E1-F01F5A654B6C}" destId="{BA1E19F9-B593-475E-9490-FF2EA50352C3}" srcOrd="3" destOrd="0" parTransId="{8EDC3C88-C92F-4FC7-9980-6FCDB0E433EF}" sibTransId="{EE7D7D8C-DE59-4888-91F7-C07914CE813B}"/>
    <dgm:cxn modelId="{7FF84DB7-A3B7-460C-A561-B4361488908F}" type="presOf" srcId="{1A82207B-9CEE-4DD0-B4B3-6B8084DEEF19}" destId="{7253F899-A5EF-439A-A28D-A2A38B82D2D4}" srcOrd="0" destOrd="0" presId="urn:microsoft.com/office/officeart/2005/8/layout/hierarchy1"/>
    <dgm:cxn modelId="{4E65840A-2EE2-4BDB-875B-20D535E03BD3}" type="presOf" srcId="{536CB461-A085-4313-8CCC-B8FCC700A6E5}" destId="{06A1CAAA-6A8D-4026-8644-2C94BAFC1A91}" srcOrd="0" destOrd="0" presId="urn:microsoft.com/office/officeart/2005/8/layout/hierarchy1"/>
    <dgm:cxn modelId="{86173AFD-DCB8-4255-976B-A96668AC5595}" srcId="{9D636228-BB22-44AB-B6E1-F01F5A654B6C}" destId="{1A82207B-9CEE-4DD0-B4B3-6B8084DEEF19}" srcOrd="2" destOrd="0" parTransId="{AD73331D-FF82-4A86-BA21-68346588A592}" sibTransId="{AF73D999-861F-4A3F-A4F2-4FEDBE11F5BE}"/>
    <dgm:cxn modelId="{EA9AF580-424B-46CA-88EC-F5A447ECC43B}" type="presOf" srcId="{AF8FB96E-A9A8-4B88-9275-8B08C88B3788}" destId="{46515584-35DF-4208-95DA-75C6E0A77219}" srcOrd="0" destOrd="0" presId="urn:microsoft.com/office/officeart/2005/8/layout/hierarchy1"/>
    <dgm:cxn modelId="{54BDD781-A6BA-4D36-A199-FEF13B95647B}" srcId="{3AD3225C-3684-403C-A412-7D15005AA892}" destId="{9A89356B-2232-47DA-821D-7D42BEBF53F0}" srcOrd="0" destOrd="0" parTransId="{536CB461-A085-4313-8CCC-B8FCC700A6E5}" sibTransId="{43613CAA-E27E-405B-B083-48EA6478FEC6}"/>
    <dgm:cxn modelId="{F35B16BB-AB8A-41A9-A83F-2F8B7BBCAE61}" type="presOf" srcId="{690A7CA8-6F2D-4FF0-8C68-80144BB2AAE0}" destId="{FD7FEA13-9084-4C86-9CE7-41FF4C3312C0}" srcOrd="0" destOrd="0" presId="urn:microsoft.com/office/officeart/2005/8/layout/hierarchy1"/>
    <dgm:cxn modelId="{1953F2F0-9CA4-4D59-8ABD-58AFDD05D9AC}" type="presOf" srcId="{5C6AA7E8-5335-4ACA-86BC-BAD5BE8A04E4}" destId="{8367B541-572F-4491-BB6E-75334D8B85E1}" srcOrd="0" destOrd="0" presId="urn:microsoft.com/office/officeart/2005/8/layout/hierarchy1"/>
    <dgm:cxn modelId="{682D65C9-30BB-4234-903C-67EADC61F981}" type="presOf" srcId="{E966291E-10F0-4BD0-930F-0E0F5720F5BB}" destId="{960505F4-07F7-4EF7-828E-CA4BBC0564A1}" srcOrd="0" destOrd="0" presId="urn:microsoft.com/office/officeart/2005/8/layout/hierarchy1"/>
    <dgm:cxn modelId="{4DD08F53-53E3-4B4D-833C-1F00F244E2A5}" type="presOf" srcId="{A334CDC3-02C0-4B80-8A4E-5B85E58B5F10}" destId="{BA0A7089-B2F3-4DA2-813C-DB91BAC18C98}" srcOrd="0" destOrd="0" presId="urn:microsoft.com/office/officeart/2005/8/layout/hierarchy1"/>
    <dgm:cxn modelId="{134FF2A6-E3CE-4E54-83F0-720345316571}" srcId="{9D636228-BB22-44AB-B6E1-F01F5A654B6C}" destId="{0D474AE2-9EB5-41C3-A901-42881B807A6C}" srcOrd="1" destOrd="0" parTransId="{FE8365E2-EA6A-4454-8521-038D95F666A6}" sibTransId="{F1E3ACD8-0251-43A6-933C-213440C7768F}"/>
    <dgm:cxn modelId="{73EFE1C3-99ED-42AF-905A-9027786E36C9}" type="presOf" srcId="{9D636228-BB22-44AB-B6E1-F01F5A654B6C}" destId="{B80FC919-9F62-4353-B515-869A3E80B1B8}" srcOrd="0" destOrd="0" presId="urn:microsoft.com/office/officeart/2005/8/layout/hierarchy1"/>
    <dgm:cxn modelId="{CC3EC533-F7B7-4155-BBE4-2CA5664E1975}" type="presOf" srcId="{1D95E660-872F-4E32-AFF7-3D919F7FB7DB}" destId="{BDBEDD0F-A028-408D-9FCE-60EF2641D49B}" srcOrd="0" destOrd="0" presId="urn:microsoft.com/office/officeart/2005/8/layout/hierarchy1"/>
    <dgm:cxn modelId="{40FC54A9-6AE3-440D-AC24-9FDE581EC3A5}" srcId="{9D636228-BB22-44AB-B6E1-F01F5A654B6C}" destId="{6F971A5C-25C9-4434-A516-C395DA6581FA}" srcOrd="7" destOrd="0" parTransId="{30962F1A-46CE-4535-8868-9581BB84DB19}" sibTransId="{06203A2C-6EE9-4096-A715-FDCBB8CBFAFE}"/>
    <dgm:cxn modelId="{CDA21510-B03D-455D-8C4F-15AC73CFA0A5}" type="presOf" srcId="{B9026A65-1003-4703-BC1E-28F38C9585C7}" destId="{C2F082FA-767B-4AB7-B71B-CEE7BBD93C89}" srcOrd="0" destOrd="0" presId="urn:microsoft.com/office/officeart/2005/8/layout/hierarchy1"/>
    <dgm:cxn modelId="{B0B9819E-9791-4CE7-909C-BC9B7F014A9E}" type="presOf" srcId="{4A91E755-ED03-4D6F-B82B-CC290069D491}" destId="{51CB04A9-7ECD-4281-83E1-B3224F05E4FE}" srcOrd="0" destOrd="0" presId="urn:microsoft.com/office/officeart/2005/8/layout/hierarchy1"/>
    <dgm:cxn modelId="{A6FC3A45-2B00-40EF-A366-56AE0279AD8B}" type="presOf" srcId="{3AD3225C-3684-403C-A412-7D15005AA892}" destId="{873714CB-2DC8-4934-9C64-944B47504145}" srcOrd="0" destOrd="0" presId="urn:microsoft.com/office/officeart/2005/8/layout/hierarchy1"/>
    <dgm:cxn modelId="{B6040D80-EB2C-43D7-BB9E-31B4009C6A81}" type="presParOf" srcId="{1C069010-39A8-4480-8CBA-C7130720D136}" destId="{A3285603-4EA6-42D8-AE09-A73B9E4F417F}" srcOrd="0" destOrd="0" presId="urn:microsoft.com/office/officeart/2005/8/layout/hierarchy1"/>
    <dgm:cxn modelId="{9767FF51-539E-4205-B2D9-5F0C22B5FA37}" type="presParOf" srcId="{A3285603-4EA6-42D8-AE09-A73B9E4F417F}" destId="{455374EF-2925-4EAF-9D67-6DCC744D89BF}" srcOrd="0" destOrd="0" presId="urn:microsoft.com/office/officeart/2005/8/layout/hierarchy1"/>
    <dgm:cxn modelId="{EA6AC34C-2A9C-4BE2-8E3C-63062051CE67}" type="presParOf" srcId="{455374EF-2925-4EAF-9D67-6DCC744D89BF}" destId="{B758D607-C7D6-41C5-B03B-931317245231}" srcOrd="0" destOrd="0" presId="urn:microsoft.com/office/officeart/2005/8/layout/hierarchy1"/>
    <dgm:cxn modelId="{D275BF35-013B-4834-B1E0-EE8CCD3C33EF}" type="presParOf" srcId="{455374EF-2925-4EAF-9D67-6DCC744D89BF}" destId="{F044556E-4025-4D60-828B-AB00BB64622C}" srcOrd="1" destOrd="0" presId="urn:microsoft.com/office/officeart/2005/8/layout/hierarchy1"/>
    <dgm:cxn modelId="{7F6C563B-A016-49B7-805C-4B77AE6C1F67}" type="presParOf" srcId="{A3285603-4EA6-42D8-AE09-A73B9E4F417F}" destId="{7D81B45A-7FFE-49BA-B951-1309E0216CF6}" srcOrd="1" destOrd="0" presId="urn:microsoft.com/office/officeart/2005/8/layout/hierarchy1"/>
    <dgm:cxn modelId="{04DDB9F2-3093-490E-8C30-04A9BEE4687E}" type="presParOf" srcId="{7D81B45A-7FFE-49BA-B951-1309E0216CF6}" destId="{FD7FEA13-9084-4C86-9CE7-41FF4C3312C0}" srcOrd="0" destOrd="0" presId="urn:microsoft.com/office/officeart/2005/8/layout/hierarchy1"/>
    <dgm:cxn modelId="{F1F5A35B-1EA4-4639-8450-5219EE1B1E7C}" type="presParOf" srcId="{7D81B45A-7FFE-49BA-B951-1309E0216CF6}" destId="{5EAB8893-513F-4B33-ABCD-FA0A55187E6E}" srcOrd="1" destOrd="0" presId="urn:microsoft.com/office/officeart/2005/8/layout/hierarchy1"/>
    <dgm:cxn modelId="{71B79F29-CA35-422C-B5A6-1269B10C3C6A}" type="presParOf" srcId="{5EAB8893-513F-4B33-ABCD-FA0A55187E6E}" destId="{0CCA3CD3-0FC8-472A-8204-E37C758751E6}" srcOrd="0" destOrd="0" presId="urn:microsoft.com/office/officeart/2005/8/layout/hierarchy1"/>
    <dgm:cxn modelId="{A54A3210-6A09-4DDA-962D-583067189489}" type="presParOf" srcId="{0CCA3CD3-0FC8-472A-8204-E37C758751E6}" destId="{FE0E1BDC-993A-4303-8E6C-B030368CE53E}" srcOrd="0" destOrd="0" presId="urn:microsoft.com/office/officeart/2005/8/layout/hierarchy1"/>
    <dgm:cxn modelId="{85C5214D-AB20-4A10-A358-351CFEAB3A4C}" type="presParOf" srcId="{0CCA3CD3-0FC8-472A-8204-E37C758751E6}" destId="{B80FC919-9F62-4353-B515-869A3E80B1B8}" srcOrd="1" destOrd="0" presId="urn:microsoft.com/office/officeart/2005/8/layout/hierarchy1"/>
    <dgm:cxn modelId="{7B25AC3A-7E05-4DB5-A0A7-42B175E96598}" type="presParOf" srcId="{5EAB8893-513F-4B33-ABCD-FA0A55187E6E}" destId="{53272E08-AEE9-4C75-AE77-B1634DCD1BB4}" srcOrd="1" destOrd="0" presId="urn:microsoft.com/office/officeart/2005/8/layout/hierarchy1"/>
    <dgm:cxn modelId="{08895DF1-678B-489D-B7D5-9C2D9E153FA2}" type="presParOf" srcId="{53272E08-AEE9-4C75-AE77-B1634DCD1BB4}" destId="{888FD005-0456-4C3F-9618-715B1073E1F8}" srcOrd="0" destOrd="0" presId="urn:microsoft.com/office/officeart/2005/8/layout/hierarchy1"/>
    <dgm:cxn modelId="{9F532ACD-C32D-4E4C-AA04-101E685B5160}" type="presParOf" srcId="{53272E08-AEE9-4C75-AE77-B1634DCD1BB4}" destId="{2A71387E-CB38-47C2-89DF-A2A24F4C2A85}" srcOrd="1" destOrd="0" presId="urn:microsoft.com/office/officeart/2005/8/layout/hierarchy1"/>
    <dgm:cxn modelId="{43C682F6-DE0A-45F9-A437-6D283174C9B5}" type="presParOf" srcId="{2A71387E-CB38-47C2-89DF-A2A24F4C2A85}" destId="{E356A68F-C99C-4302-8E6F-A9017943D08D}" srcOrd="0" destOrd="0" presId="urn:microsoft.com/office/officeart/2005/8/layout/hierarchy1"/>
    <dgm:cxn modelId="{790681DC-8A9F-4519-9226-471760001CA8}" type="presParOf" srcId="{E356A68F-C99C-4302-8E6F-A9017943D08D}" destId="{F674F491-BF65-4852-8F0D-154766FA98DE}" srcOrd="0" destOrd="0" presId="urn:microsoft.com/office/officeart/2005/8/layout/hierarchy1"/>
    <dgm:cxn modelId="{C88676E4-BE0F-4E04-B729-8F19741D762F}" type="presParOf" srcId="{E356A68F-C99C-4302-8E6F-A9017943D08D}" destId="{F53F723C-9F4E-4A00-AD73-A1E7E33A6F19}" srcOrd="1" destOrd="0" presId="urn:microsoft.com/office/officeart/2005/8/layout/hierarchy1"/>
    <dgm:cxn modelId="{EBE9EFB9-C5B1-4066-A4EE-D0E3BB849B5F}" type="presParOf" srcId="{2A71387E-CB38-47C2-89DF-A2A24F4C2A85}" destId="{4F924A3C-CEE2-49F5-8AA5-F6601A198676}" srcOrd="1" destOrd="0" presId="urn:microsoft.com/office/officeart/2005/8/layout/hierarchy1"/>
    <dgm:cxn modelId="{DCF07A16-3D95-4EE6-923E-82C5E6C35838}" type="presParOf" srcId="{53272E08-AEE9-4C75-AE77-B1634DCD1BB4}" destId="{A6D24843-F225-4177-90EC-7383F6235E38}" srcOrd="2" destOrd="0" presId="urn:microsoft.com/office/officeart/2005/8/layout/hierarchy1"/>
    <dgm:cxn modelId="{CC9D1415-351E-4EDF-A71C-8DB00D14173F}" type="presParOf" srcId="{53272E08-AEE9-4C75-AE77-B1634DCD1BB4}" destId="{235EBBA8-711A-4E75-B435-DFAEA3A8B03F}" srcOrd="3" destOrd="0" presId="urn:microsoft.com/office/officeart/2005/8/layout/hierarchy1"/>
    <dgm:cxn modelId="{87F3D1B5-8547-4A2C-BAE4-14E8E0847B3D}" type="presParOf" srcId="{235EBBA8-711A-4E75-B435-DFAEA3A8B03F}" destId="{B70630A9-A89A-4888-9196-ABAA0D800329}" srcOrd="0" destOrd="0" presId="urn:microsoft.com/office/officeart/2005/8/layout/hierarchy1"/>
    <dgm:cxn modelId="{0A615FBF-D66D-4816-AE01-355C077A265A}" type="presParOf" srcId="{B70630A9-A89A-4888-9196-ABAA0D800329}" destId="{96929EE8-3DC7-4632-A0B7-F04A1564CF1C}" srcOrd="0" destOrd="0" presId="urn:microsoft.com/office/officeart/2005/8/layout/hierarchy1"/>
    <dgm:cxn modelId="{8E0E9359-9E08-4873-B387-DB9E67605AB5}" type="presParOf" srcId="{B70630A9-A89A-4888-9196-ABAA0D800329}" destId="{78367B4F-5A68-439D-8084-9A5DE38221D2}" srcOrd="1" destOrd="0" presId="urn:microsoft.com/office/officeart/2005/8/layout/hierarchy1"/>
    <dgm:cxn modelId="{F3DDA7F0-CF59-4B74-846D-3626BFFA02E2}" type="presParOf" srcId="{235EBBA8-711A-4E75-B435-DFAEA3A8B03F}" destId="{1C4AF8FF-5532-4D13-93EF-D4F916EFFF26}" srcOrd="1" destOrd="0" presId="urn:microsoft.com/office/officeart/2005/8/layout/hierarchy1"/>
    <dgm:cxn modelId="{9B9E5CFD-A719-47D6-B77A-AAEF4CA08977}" type="presParOf" srcId="{53272E08-AEE9-4C75-AE77-B1634DCD1BB4}" destId="{26BB4A92-0F81-406C-B813-13C3756EBBB7}" srcOrd="4" destOrd="0" presId="urn:microsoft.com/office/officeart/2005/8/layout/hierarchy1"/>
    <dgm:cxn modelId="{FDBD0BC7-EF61-4EBC-B903-6960D7B85B6D}" type="presParOf" srcId="{53272E08-AEE9-4C75-AE77-B1634DCD1BB4}" destId="{2CEE907F-D3CF-44FA-B83F-4CFC20943D7E}" srcOrd="5" destOrd="0" presId="urn:microsoft.com/office/officeart/2005/8/layout/hierarchy1"/>
    <dgm:cxn modelId="{54808D7F-87AC-4856-8082-AAA9BBEB9BA3}" type="presParOf" srcId="{2CEE907F-D3CF-44FA-B83F-4CFC20943D7E}" destId="{9D54816D-7CD5-412F-9506-CC5D927693EB}" srcOrd="0" destOrd="0" presId="urn:microsoft.com/office/officeart/2005/8/layout/hierarchy1"/>
    <dgm:cxn modelId="{54F513C2-9CD6-4012-A79A-93E1AA44EEF0}" type="presParOf" srcId="{9D54816D-7CD5-412F-9506-CC5D927693EB}" destId="{EA7C14D9-260F-4003-AE20-E30F623AB1BE}" srcOrd="0" destOrd="0" presId="urn:microsoft.com/office/officeart/2005/8/layout/hierarchy1"/>
    <dgm:cxn modelId="{47AE5C61-9AA9-43E5-ACB9-3D2B56438E9D}" type="presParOf" srcId="{9D54816D-7CD5-412F-9506-CC5D927693EB}" destId="{7253F899-A5EF-439A-A28D-A2A38B82D2D4}" srcOrd="1" destOrd="0" presId="urn:microsoft.com/office/officeart/2005/8/layout/hierarchy1"/>
    <dgm:cxn modelId="{5AF95E07-4822-4074-9530-4C258DA3AC6A}" type="presParOf" srcId="{2CEE907F-D3CF-44FA-B83F-4CFC20943D7E}" destId="{2D0C082B-8697-419D-92FB-C5A4405DB0D3}" srcOrd="1" destOrd="0" presId="urn:microsoft.com/office/officeart/2005/8/layout/hierarchy1"/>
    <dgm:cxn modelId="{DCDCBC38-3F57-44C9-AC28-6C757AEC5BB3}" type="presParOf" srcId="{53272E08-AEE9-4C75-AE77-B1634DCD1BB4}" destId="{35BCBDEA-E2D6-412A-AC75-99EA603B6DDE}" srcOrd="6" destOrd="0" presId="urn:microsoft.com/office/officeart/2005/8/layout/hierarchy1"/>
    <dgm:cxn modelId="{53630E9E-50B6-44AF-A153-5D6E07DA5FC1}" type="presParOf" srcId="{53272E08-AEE9-4C75-AE77-B1634DCD1BB4}" destId="{0268CF13-15AF-4888-9841-5E0EB73FFFD2}" srcOrd="7" destOrd="0" presId="urn:microsoft.com/office/officeart/2005/8/layout/hierarchy1"/>
    <dgm:cxn modelId="{7C210F2A-0277-4051-8FF7-06DE9F306417}" type="presParOf" srcId="{0268CF13-15AF-4888-9841-5E0EB73FFFD2}" destId="{15292D83-F958-453C-88D4-D7F5CE4BDEA7}" srcOrd="0" destOrd="0" presId="urn:microsoft.com/office/officeart/2005/8/layout/hierarchy1"/>
    <dgm:cxn modelId="{7F1F2394-4D93-41FB-A724-DDECCAA047E5}" type="presParOf" srcId="{15292D83-F958-453C-88D4-D7F5CE4BDEA7}" destId="{94A8BB97-081E-44D6-880C-2E6FB81A76F9}" srcOrd="0" destOrd="0" presId="urn:microsoft.com/office/officeart/2005/8/layout/hierarchy1"/>
    <dgm:cxn modelId="{5C5E0624-279B-41F0-9C8F-C59DE7201C04}" type="presParOf" srcId="{15292D83-F958-453C-88D4-D7F5CE4BDEA7}" destId="{701B0186-E209-4689-BA1A-4A49E50268E9}" srcOrd="1" destOrd="0" presId="urn:microsoft.com/office/officeart/2005/8/layout/hierarchy1"/>
    <dgm:cxn modelId="{20529049-EC39-40F4-B265-587C1FCB6900}" type="presParOf" srcId="{0268CF13-15AF-4888-9841-5E0EB73FFFD2}" destId="{8704A78E-59B1-4BFB-9618-579F789227B2}" srcOrd="1" destOrd="0" presId="urn:microsoft.com/office/officeart/2005/8/layout/hierarchy1"/>
    <dgm:cxn modelId="{19C03D88-F415-4D2A-A134-9C30F8E18899}" type="presParOf" srcId="{53272E08-AEE9-4C75-AE77-B1634DCD1BB4}" destId="{E6863ABA-2DF8-4AC5-B9F5-85F30459292D}" srcOrd="8" destOrd="0" presId="urn:microsoft.com/office/officeart/2005/8/layout/hierarchy1"/>
    <dgm:cxn modelId="{775C6667-F812-4083-ABC9-212C8EAF5F07}" type="presParOf" srcId="{53272E08-AEE9-4C75-AE77-B1634DCD1BB4}" destId="{066E6445-1C40-4AE9-8768-D1496E57D2C0}" srcOrd="9" destOrd="0" presId="urn:microsoft.com/office/officeart/2005/8/layout/hierarchy1"/>
    <dgm:cxn modelId="{0FE12CF6-EACC-4970-8CF3-E1485F1B121A}" type="presParOf" srcId="{066E6445-1C40-4AE9-8768-D1496E57D2C0}" destId="{B97B2D79-A2AB-4028-AF85-D2DC2537F6E7}" srcOrd="0" destOrd="0" presId="urn:microsoft.com/office/officeart/2005/8/layout/hierarchy1"/>
    <dgm:cxn modelId="{21B80927-C9EB-4192-9C9F-F668BD11F43C}" type="presParOf" srcId="{B97B2D79-A2AB-4028-AF85-D2DC2537F6E7}" destId="{29FE3022-AFC9-472A-B0B5-EDD920999CD2}" srcOrd="0" destOrd="0" presId="urn:microsoft.com/office/officeart/2005/8/layout/hierarchy1"/>
    <dgm:cxn modelId="{C9BA7AA6-6E27-45EC-AB69-33B4E7CDE7C1}" type="presParOf" srcId="{B97B2D79-A2AB-4028-AF85-D2DC2537F6E7}" destId="{8367B541-572F-4491-BB6E-75334D8B85E1}" srcOrd="1" destOrd="0" presId="urn:microsoft.com/office/officeart/2005/8/layout/hierarchy1"/>
    <dgm:cxn modelId="{A9D899EC-0314-457C-96CF-CC52E45D57FB}" type="presParOf" srcId="{066E6445-1C40-4AE9-8768-D1496E57D2C0}" destId="{C7BE3BE1-133E-4963-8DFE-96D8FE350584}" srcOrd="1" destOrd="0" presId="urn:microsoft.com/office/officeart/2005/8/layout/hierarchy1"/>
    <dgm:cxn modelId="{89F77414-D007-48A1-9845-BCD1B61CBDAD}" type="presParOf" srcId="{53272E08-AEE9-4C75-AE77-B1634DCD1BB4}" destId="{BDBEDD0F-A028-408D-9FCE-60EF2641D49B}" srcOrd="10" destOrd="0" presId="urn:microsoft.com/office/officeart/2005/8/layout/hierarchy1"/>
    <dgm:cxn modelId="{F245200C-134B-4EB8-8373-FF28CB71471A}" type="presParOf" srcId="{53272E08-AEE9-4C75-AE77-B1634DCD1BB4}" destId="{4439CC28-06A7-4DC5-A63C-6F1ECB688185}" srcOrd="11" destOrd="0" presId="urn:microsoft.com/office/officeart/2005/8/layout/hierarchy1"/>
    <dgm:cxn modelId="{4E49E773-AB24-4DDD-B530-02E6B96768A6}" type="presParOf" srcId="{4439CC28-06A7-4DC5-A63C-6F1ECB688185}" destId="{2B24C85A-8FB3-4AB0-96CD-EA38C6E7E40D}" srcOrd="0" destOrd="0" presId="urn:microsoft.com/office/officeart/2005/8/layout/hierarchy1"/>
    <dgm:cxn modelId="{46A2B1BB-E7ED-4370-B53E-9316C4B8F725}" type="presParOf" srcId="{2B24C85A-8FB3-4AB0-96CD-EA38C6E7E40D}" destId="{5D03B6D0-84D0-4C83-B966-F1EBC504C6C2}" srcOrd="0" destOrd="0" presId="urn:microsoft.com/office/officeart/2005/8/layout/hierarchy1"/>
    <dgm:cxn modelId="{233F2852-B096-4C5B-B576-C44072F15C6A}" type="presParOf" srcId="{2B24C85A-8FB3-4AB0-96CD-EA38C6E7E40D}" destId="{960505F4-07F7-4EF7-828E-CA4BBC0564A1}" srcOrd="1" destOrd="0" presId="urn:microsoft.com/office/officeart/2005/8/layout/hierarchy1"/>
    <dgm:cxn modelId="{23D09B6C-8397-4E0A-9638-2C8853000B95}" type="presParOf" srcId="{4439CC28-06A7-4DC5-A63C-6F1ECB688185}" destId="{71CC31AD-E329-4B01-A7FC-636936F66070}" srcOrd="1" destOrd="0" presId="urn:microsoft.com/office/officeart/2005/8/layout/hierarchy1"/>
    <dgm:cxn modelId="{F8EEF116-E7A3-4E77-836D-EB166A2D8F58}" type="presParOf" srcId="{53272E08-AEE9-4C75-AE77-B1634DCD1BB4}" destId="{51CB04A9-7ECD-4281-83E1-B3224F05E4FE}" srcOrd="12" destOrd="0" presId="urn:microsoft.com/office/officeart/2005/8/layout/hierarchy1"/>
    <dgm:cxn modelId="{9CC71085-7E93-4AF1-9A11-E0EDF1BC56BA}" type="presParOf" srcId="{53272E08-AEE9-4C75-AE77-B1634DCD1BB4}" destId="{C7CD293A-45CB-4568-827C-DF1E0C945F20}" srcOrd="13" destOrd="0" presId="urn:microsoft.com/office/officeart/2005/8/layout/hierarchy1"/>
    <dgm:cxn modelId="{CEA98358-A77B-449C-84F3-C11371C6F204}" type="presParOf" srcId="{C7CD293A-45CB-4568-827C-DF1E0C945F20}" destId="{E9D4D7E4-954B-48BC-A18B-90BFACE90381}" srcOrd="0" destOrd="0" presId="urn:microsoft.com/office/officeart/2005/8/layout/hierarchy1"/>
    <dgm:cxn modelId="{4D38127B-31F6-41CB-821F-5A14FD91F56D}" type="presParOf" srcId="{E9D4D7E4-954B-48BC-A18B-90BFACE90381}" destId="{C30EC587-35E5-495C-AB11-291A2E13EE0D}" srcOrd="0" destOrd="0" presId="urn:microsoft.com/office/officeart/2005/8/layout/hierarchy1"/>
    <dgm:cxn modelId="{D2F3E2D7-3262-4D9A-A46B-94D907776CFA}" type="presParOf" srcId="{E9D4D7E4-954B-48BC-A18B-90BFACE90381}" destId="{8E414FB4-70A7-49D4-AC2A-BAE189D3F158}" srcOrd="1" destOrd="0" presId="urn:microsoft.com/office/officeart/2005/8/layout/hierarchy1"/>
    <dgm:cxn modelId="{83A98A4F-3CDB-4156-A9F2-2F9CE5D3534C}" type="presParOf" srcId="{C7CD293A-45CB-4568-827C-DF1E0C945F20}" destId="{92D04FA1-BEEF-401A-B6AF-D9F5A95CCBDE}" srcOrd="1" destOrd="0" presId="urn:microsoft.com/office/officeart/2005/8/layout/hierarchy1"/>
    <dgm:cxn modelId="{D45715BD-7805-44F7-BAC5-539435C7DCB7}" type="presParOf" srcId="{53272E08-AEE9-4C75-AE77-B1634DCD1BB4}" destId="{3905023D-8563-4ECF-BC29-FE7C568666C7}" srcOrd="14" destOrd="0" presId="urn:microsoft.com/office/officeart/2005/8/layout/hierarchy1"/>
    <dgm:cxn modelId="{88FD5A4B-8896-4173-9131-28E5B440A4B8}" type="presParOf" srcId="{53272E08-AEE9-4C75-AE77-B1634DCD1BB4}" destId="{75348845-1242-42F3-A339-57EC964DBDDB}" srcOrd="15" destOrd="0" presId="urn:microsoft.com/office/officeart/2005/8/layout/hierarchy1"/>
    <dgm:cxn modelId="{C9F63EC2-1BAF-4133-935A-923B10E7552E}" type="presParOf" srcId="{75348845-1242-42F3-A339-57EC964DBDDB}" destId="{3CC6F13D-00BE-47CC-96B7-A01F0C18A58B}" srcOrd="0" destOrd="0" presId="urn:microsoft.com/office/officeart/2005/8/layout/hierarchy1"/>
    <dgm:cxn modelId="{374005B9-67B0-4DC3-B5F5-FB200FC3BD0F}" type="presParOf" srcId="{3CC6F13D-00BE-47CC-96B7-A01F0C18A58B}" destId="{4745E730-7B61-43DC-854D-30CDAFC1537E}" srcOrd="0" destOrd="0" presId="urn:microsoft.com/office/officeart/2005/8/layout/hierarchy1"/>
    <dgm:cxn modelId="{9763A828-9382-457F-A0D4-DB7BC69E6CFA}" type="presParOf" srcId="{3CC6F13D-00BE-47CC-96B7-A01F0C18A58B}" destId="{B67641E2-5752-4CCA-BDB6-79A6461A2785}" srcOrd="1" destOrd="0" presId="urn:microsoft.com/office/officeart/2005/8/layout/hierarchy1"/>
    <dgm:cxn modelId="{F1DFCE00-262F-4ACB-9551-BE76DB2790B2}" type="presParOf" srcId="{75348845-1242-42F3-A339-57EC964DBDDB}" destId="{FFE79D86-8395-47DD-82A7-7A21263FC53E}" srcOrd="1" destOrd="0" presId="urn:microsoft.com/office/officeart/2005/8/layout/hierarchy1"/>
    <dgm:cxn modelId="{E1AFE04D-F35C-4239-9BB4-D24AEBCA9230}" type="presParOf" srcId="{7D81B45A-7FFE-49BA-B951-1309E0216CF6}" destId="{23A91B83-74CE-4415-B424-A46CF9DEC2E1}" srcOrd="2" destOrd="0" presId="urn:microsoft.com/office/officeart/2005/8/layout/hierarchy1"/>
    <dgm:cxn modelId="{14449777-25CB-4040-9097-917DFEF862C9}" type="presParOf" srcId="{7D81B45A-7FFE-49BA-B951-1309E0216CF6}" destId="{81CFA008-9F30-4F45-BDC7-FC7B3496E92C}" srcOrd="3" destOrd="0" presId="urn:microsoft.com/office/officeart/2005/8/layout/hierarchy1"/>
    <dgm:cxn modelId="{7B79F307-2CC2-4A87-9705-BEFF117E14EB}" type="presParOf" srcId="{81CFA008-9F30-4F45-BDC7-FC7B3496E92C}" destId="{1CB16F75-74BC-41FF-9DDB-8EB59566A594}" srcOrd="0" destOrd="0" presId="urn:microsoft.com/office/officeart/2005/8/layout/hierarchy1"/>
    <dgm:cxn modelId="{8144CD13-FC0D-460A-A417-4BE112B529A4}" type="presParOf" srcId="{1CB16F75-74BC-41FF-9DDB-8EB59566A594}" destId="{73E6E510-2021-488B-A148-A7FFC95C0C8F}" srcOrd="0" destOrd="0" presId="urn:microsoft.com/office/officeart/2005/8/layout/hierarchy1"/>
    <dgm:cxn modelId="{61A8825E-978A-48E2-ACF5-ADE8F1667C50}" type="presParOf" srcId="{1CB16F75-74BC-41FF-9DDB-8EB59566A594}" destId="{C2F082FA-767B-4AB7-B71B-CEE7BBD93C89}" srcOrd="1" destOrd="0" presId="urn:microsoft.com/office/officeart/2005/8/layout/hierarchy1"/>
    <dgm:cxn modelId="{22555A74-0B0E-47B6-985D-44BA01B37C3F}" type="presParOf" srcId="{81CFA008-9F30-4F45-BDC7-FC7B3496E92C}" destId="{E745B3DC-8171-47C8-8BDA-38439280F19F}" srcOrd="1" destOrd="0" presId="urn:microsoft.com/office/officeart/2005/8/layout/hierarchy1"/>
    <dgm:cxn modelId="{CC5762CC-AEF3-4FCB-9BEF-8C48B53AEC3E}" type="presParOf" srcId="{E745B3DC-8171-47C8-8BDA-38439280F19F}" destId="{6C442344-8074-48B4-B8C8-1ADFFCAF3085}" srcOrd="0" destOrd="0" presId="urn:microsoft.com/office/officeart/2005/8/layout/hierarchy1"/>
    <dgm:cxn modelId="{5AEDA703-1B91-4222-8B38-41DA19E77FD7}" type="presParOf" srcId="{E745B3DC-8171-47C8-8BDA-38439280F19F}" destId="{F0DF2C1B-AE8C-4479-97ED-760F96086854}" srcOrd="1" destOrd="0" presId="urn:microsoft.com/office/officeart/2005/8/layout/hierarchy1"/>
    <dgm:cxn modelId="{67EDCDF7-F773-4749-84F1-E2BD396812EB}" type="presParOf" srcId="{F0DF2C1B-AE8C-4479-97ED-760F96086854}" destId="{E92F6100-0971-47F2-B12E-5EA2EFAD7E26}" srcOrd="0" destOrd="0" presId="urn:microsoft.com/office/officeart/2005/8/layout/hierarchy1"/>
    <dgm:cxn modelId="{3FB19FB3-0A17-4100-856E-8DE89DC4EBF9}" type="presParOf" srcId="{E92F6100-0971-47F2-B12E-5EA2EFAD7E26}" destId="{BB80F511-5C87-427A-9451-A0D71C88F5A0}" srcOrd="0" destOrd="0" presId="urn:microsoft.com/office/officeart/2005/8/layout/hierarchy1"/>
    <dgm:cxn modelId="{0CD2ACDB-BC9E-47C9-9A00-5D95C0243B94}" type="presParOf" srcId="{E92F6100-0971-47F2-B12E-5EA2EFAD7E26}" destId="{873714CB-2DC8-4934-9C64-944B47504145}" srcOrd="1" destOrd="0" presId="urn:microsoft.com/office/officeart/2005/8/layout/hierarchy1"/>
    <dgm:cxn modelId="{7656F23B-D19E-47B8-A7ED-AAA24608D3B6}" type="presParOf" srcId="{F0DF2C1B-AE8C-4479-97ED-760F96086854}" destId="{D57A2FFE-94F0-4B8D-92B3-F538E0A0CC08}" srcOrd="1" destOrd="0" presId="urn:microsoft.com/office/officeart/2005/8/layout/hierarchy1"/>
    <dgm:cxn modelId="{8BF71A50-DD5F-4894-BB1F-342DDC04D78C}" type="presParOf" srcId="{D57A2FFE-94F0-4B8D-92B3-F538E0A0CC08}" destId="{06A1CAAA-6A8D-4026-8644-2C94BAFC1A91}" srcOrd="0" destOrd="0" presId="urn:microsoft.com/office/officeart/2005/8/layout/hierarchy1"/>
    <dgm:cxn modelId="{80946E60-DBC7-440E-93D5-FE6D5D27194A}" type="presParOf" srcId="{D57A2FFE-94F0-4B8D-92B3-F538E0A0CC08}" destId="{D18E0B10-B69F-4F1C-9FE2-27FC7C4172AC}" srcOrd="1" destOrd="0" presId="urn:microsoft.com/office/officeart/2005/8/layout/hierarchy1"/>
    <dgm:cxn modelId="{9D0F2480-CFCC-4E50-ACC8-AB986E1B0A6D}" type="presParOf" srcId="{D18E0B10-B69F-4F1C-9FE2-27FC7C4172AC}" destId="{64FDF4BA-197D-43EA-A7CA-571B978E2EF8}" srcOrd="0" destOrd="0" presId="urn:microsoft.com/office/officeart/2005/8/layout/hierarchy1"/>
    <dgm:cxn modelId="{63350211-AA45-4626-871E-542245D48599}" type="presParOf" srcId="{64FDF4BA-197D-43EA-A7CA-571B978E2EF8}" destId="{5E6677B8-98BF-44CC-9E1F-F90388815C35}" srcOrd="0" destOrd="0" presId="urn:microsoft.com/office/officeart/2005/8/layout/hierarchy1"/>
    <dgm:cxn modelId="{60F4F382-5CAD-4759-BF44-63B97444B922}" type="presParOf" srcId="{64FDF4BA-197D-43EA-A7CA-571B978E2EF8}" destId="{4FE25203-E641-44B7-BED8-3C53BD7115EA}" srcOrd="1" destOrd="0" presId="urn:microsoft.com/office/officeart/2005/8/layout/hierarchy1"/>
    <dgm:cxn modelId="{458BB55E-6283-478D-A855-2CA423B896E9}" type="presParOf" srcId="{D18E0B10-B69F-4F1C-9FE2-27FC7C4172AC}" destId="{B2999428-949C-43EF-86BC-BA8465448002}" srcOrd="1" destOrd="0" presId="urn:microsoft.com/office/officeart/2005/8/layout/hierarchy1"/>
    <dgm:cxn modelId="{E88CBFBD-9878-4A3D-9C10-48700F9D4CAE}" type="presParOf" srcId="{B2999428-949C-43EF-86BC-BA8465448002}" destId="{BA0A7089-B2F3-4DA2-813C-DB91BAC18C98}" srcOrd="0" destOrd="0" presId="urn:microsoft.com/office/officeart/2005/8/layout/hierarchy1"/>
    <dgm:cxn modelId="{ED0080E1-0B08-462C-80D0-1BD3EA87C45C}" type="presParOf" srcId="{B2999428-949C-43EF-86BC-BA8465448002}" destId="{7A352CE3-8B55-4435-BCAE-07839DF1C869}" srcOrd="1" destOrd="0" presId="urn:microsoft.com/office/officeart/2005/8/layout/hierarchy1"/>
    <dgm:cxn modelId="{2B5AD31B-622A-4297-A6FD-87DEB923532C}" type="presParOf" srcId="{7A352CE3-8B55-4435-BCAE-07839DF1C869}" destId="{AD763ADF-5AB3-4366-BD17-C7BA9A84C108}" srcOrd="0" destOrd="0" presId="urn:microsoft.com/office/officeart/2005/8/layout/hierarchy1"/>
    <dgm:cxn modelId="{E63B2F8B-5866-47B9-BF5F-AD2D75160593}" type="presParOf" srcId="{AD763ADF-5AB3-4366-BD17-C7BA9A84C108}" destId="{17AFEB3F-1986-4C66-9025-1D991E199F9E}" srcOrd="0" destOrd="0" presId="urn:microsoft.com/office/officeart/2005/8/layout/hierarchy1"/>
    <dgm:cxn modelId="{4F50241B-ED80-4143-AC56-F955336415BC}" type="presParOf" srcId="{AD763ADF-5AB3-4366-BD17-C7BA9A84C108}" destId="{46515584-35DF-4208-95DA-75C6E0A77219}" srcOrd="1" destOrd="0" presId="urn:microsoft.com/office/officeart/2005/8/layout/hierarchy1"/>
    <dgm:cxn modelId="{C8640D5D-8D40-4308-BBB9-38E7D1C7D211}" type="presParOf" srcId="{7A352CE3-8B55-4435-BCAE-07839DF1C869}" destId="{6ED56DD8-559F-46B4-A0C6-E7D8895D2F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A7089-B2F3-4DA2-813C-DB91BAC18C98}">
      <dsp:nvSpPr>
        <dsp:cNvPr id="0" name=""/>
        <dsp:cNvSpPr/>
      </dsp:nvSpPr>
      <dsp:spPr>
        <a:xfrm>
          <a:off x="7709463" y="3252828"/>
          <a:ext cx="91440" cy="1928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344"/>
              </a:lnTo>
              <a:lnTo>
                <a:pt x="55334" y="133344"/>
              </a:lnTo>
              <a:lnTo>
                <a:pt x="55334" y="192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1CAAA-6A8D-4026-8644-2C94BAFC1A91}">
      <dsp:nvSpPr>
        <dsp:cNvPr id="0" name=""/>
        <dsp:cNvSpPr/>
      </dsp:nvSpPr>
      <dsp:spPr>
        <a:xfrm>
          <a:off x="7665977" y="2463907"/>
          <a:ext cx="91440" cy="1917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300"/>
              </a:lnTo>
              <a:lnTo>
                <a:pt x="89205" y="132300"/>
              </a:lnTo>
              <a:lnTo>
                <a:pt x="89205" y="1917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42344-8074-48B4-B8C8-1ADFFCAF3085}">
      <dsp:nvSpPr>
        <dsp:cNvPr id="0" name=""/>
        <dsp:cNvSpPr/>
      </dsp:nvSpPr>
      <dsp:spPr>
        <a:xfrm>
          <a:off x="7223584" y="1674393"/>
          <a:ext cx="488113" cy="217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75"/>
              </a:lnTo>
              <a:lnTo>
                <a:pt x="488113" y="158275"/>
              </a:lnTo>
              <a:lnTo>
                <a:pt x="488113" y="2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91B83-74CE-4415-B424-A46CF9DEC2E1}">
      <dsp:nvSpPr>
        <dsp:cNvPr id="0" name=""/>
        <dsp:cNvSpPr/>
      </dsp:nvSpPr>
      <dsp:spPr>
        <a:xfrm>
          <a:off x="5218667" y="853480"/>
          <a:ext cx="2004916" cy="170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717"/>
              </a:lnTo>
              <a:lnTo>
                <a:pt x="2004916" y="110717"/>
              </a:lnTo>
              <a:lnTo>
                <a:pt x="2004916" y="17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5023D-8563-4ECF-BC29-FE7C568666C7}">
      <dsp:nvSpPr>
        <dsp:cNvPr id="0" name=""/>
        <dsp:cNvSpPr/>
      </dsp:nvSpPr>
      <dsp:spPr>
        <a:xfrm>
          <a:off x="2090736" y="1667671"/>
          <a:ext cx="3889056" cy="202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3"/>
              </a:lnTo>
              <a:lnTo>
                <a:pt x="3889056" y="142733"/>
              </a:lnTo>
              <a:lnTo>
                <a:pt x="3889056" y="202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B04A9-7ECD-4281-83E1-B3224F05E4FE}">
      <dsp:nvSpPr>
        <dsp:cNvPr id="0" name=""/>
        <dsp:cNvSpPr/>
      </dsp:nvSpPr>
      <dsp:spPr>
        <a:xfrm>
          <a:off x="2090736" y="1667671"/>
          <a:ext cx="3104336" cy="202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3"/>
              </a:lnTo>
              <a:lnTo>
                <a:pt x="3104336" y="142733"/>
              </a:lnTo>
              <a:lnTo>
                <a:pt x="3104336" y="202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EDD0F-A028-408D-9FCE-60EF2641D49B}">
      <dsp:nvSpPr>
        <dsp:cNvPr id="0" name=""/>
        <dsp:cNvSpPr/>
      </dsp:nvSpPr>
      <dsp:spPr>
        <a:xfrm>
          <a:off x="2090736" y="1667671"/>
          <a:ext cx="2319616" cy="202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3"/>
              </a:lnTo>
              <a:lnTo>
                <a:pt x="2319616" y="142733"/>
              </a:lnTo>
              <a:lnTo>
                <a:pt x="2319616" y="202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63ABA-2DF8-4AC5-B9F5-85F30459292D}">
      <dsp:nvSpPr>
        <dsp:cNvPr id="0" name=""/>
        <dsp:cNvSpPr/>
      </dsp:nvSpPr>
      <dsp:spPr>
        <a:xfrm>
          <a:off x="2090736" y="1667671"/>
          <a:ext cx="1534896" cy="202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3"/>
              </a:lnTo>
              <a:lnTo>
                <a:pt x="1534896" y="142733"/>
              </a:lnTo>
              <a:lnTo>
                <a:pt x="1534896" y="202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CBDEA-E2D6-412A-AC75-99EA603B6DDE}">
      <dsp:nvSpPr>
        <dsp:cNvPr id="0" name=""/>
        <dsp:cNvSpPr/>
      </dsp:nvSpPr>
      <dsp:spPr>
        <a:xfrm>
          <a:off x="2090736" y="1667671"/>
          <a:ext cx="750176" cy="202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3"/>
              </a:lnTo>
              <a:lnTo>
                <a:pt x="750176" y="142733"/>
              </a:lnTo>
              <a:lnTo>
                <a:pt x="750176" y="202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B4A92-0F81-406C-B813-13C3756EBBB7}">
      <dsp:nvSpPr>
        <dsp:cNvPr id="0" name=""/>
        <dsp:cNvSpPr/>
      </dsp:nvSpPr>
      <dsp:spPr>
        <a:xfrm>
          <a:off x="2010472" y="1667671"/>
          <a:ext cx="91440" cy="202212"/>
        </a:xfrm>
        <a:custGeom>
          <a:avLst/>
          <a:gdLst/>
          <a:ahLst/>
          <a:cxnLst/>
          <a:rect l="0" t="0" r="0" b="0"/>
          <a:pathLst>
            <a:path>
              <a:moveTo>
                <a:pt x="80264" y="0"/>
              </a:moveTo>
              <a:lnTo>
                <a:pt x="80264" y="142733"/>
              </a:lnTo>
              <a:lnTo>
                <a:pt x="45720" y="142733"/>
              </a:lnTo>
              <a:lnTo>
                <a:pt x="45720" y="202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24843-F225-4177-90EC-7383F6235E38}">
      <dsp:nvSpPr>
        <dsp:cNvPr id="0" name=""/>
        <dsp:cNvSpPr/>
      </dsp:nvSpPr>
      <dsp:spPr>
        <a:xfrm>
          <a:off x="1191158" y="1667671"/>
          <a:ext cx="899577" cy="202212"/>
        </a:xfrm>
        <a:custGeom>
          <a:avLst/>
          <a:gdLst/>
          <a:ahLst/>
          <a:cxnLst/>
          <a:rect l="0" t="0" r="0" b="0"/>
          <a:pathLst>
            <a:path>
              <a:moveTo>
                <a:pt x="899577" y="0"/>
              </a:moveTo>
              <a:lnTo>
                <a:pt x="899577" y="142733"/>
              </a:lnTo>
              <a:lnTo>
                <a:pt x="0" y="142733"/>
              </a:lnTo>
              <a:lnTo>
                <a:pt x="0" y="202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FD005-0456-4C3F-9618-715B1073E1F8}">
      <dsp:nvSpPr>
        <dsp:cNvPr id="0" name=""/>
        <dsp:cNvSpPr/>
      </dsp:nvSpPr>
      <dsp:spPr>
        <a:xfrm>
          <a:off x="326125" y="1667671"/>
          <a:ext cx="1764610" cy="202212"/>
        </a:xfrm>
        <a:custGeom>
          <a:avLst/>
          <a:gdLst/>
          <a:ahLst/>
          <a:cxnLst/>
          <a:rect l="0" t="0" r="0" b="0"/>
          <a:pathLst>
            <a:path>
              <a:moveTo>
                <a:pt x="1764610" y="0"/>
              </a:moveTo>
              <a:lnTo>
                <a:pt x="1764610" y="142733"/>
              </a:lnTo>
              <a:lnTo>
                <a:pt x="0" y="142733"/>
              </a:lnTo>
              <a:lnTo>
                <a:pt x="0" y="202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FEA13-9084-4C86-9CE7-41FF4C3312C0}">
      <dsp:nvSpPr>
        <dsp:cNvPr id="0" name=""/>
        <dsp:cNvSpPr/>
      </dsp:nvSpPr>
      <dsp:spPr>
        <a:xfrm>
          <a:off x="2090736" y="853480"/>
          <a:ext cx="3127931" cy="171243"/>
        </a:xfrm>
        <a:custGeom>
          <a:avLst/>
          <a:gdLst/>
          <a:ahLst/>
          <a:cxnLst/>
          <a:rect l="0" t="0" r="0" b="0"/>
          <a:pathLst>
            <a:path>
              <a:moveTo>
                <a:pt x="3127931" y="0"/>
              </a:moveTo>
              <a:lnTo>
                <a:pt x="3127931" y="111765"/>
              </a:lnTo>
              <a:lnTo>
                <a:pt x="0" y="111765"/>
              </a:lnTo>
              <a:lnTo>
                <a:pt x="0" y="171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8D607-C7D6-41C5-B03B-931317245231}">
      <dsp:nvSpPr>
        <dsp:cNvPr id="0" name=""/>
        <dsp:cNvSpPr/>
      </dsp:nvSpPr>
      <dsp:spPr>
        <a:xfrm>
          <a:off x="3760997" y="294424"/>
          <a:ext cx="2915341" cy="559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4556E-4025-4D60-828B-AB00BB64622C}">
      <dsp:nvSpPr>
        <dsp:cNvPr id="0" name=""/>
        <dsp:cNvSpPr/>
      </dsp:nvSpPr>
      <dsp:spPr>
        <a:xfrm>
          <a:off x="3832335" y="362195"/>
          <a:ext cx="2915341" cy="559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105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поставщиков социальных услуг</a:t>
          </a:r>
          <a:endParaRPr lang="ru-RU" sz="1400" kern="1200" dirty="0"/>
        </a:p>
      </dsp:txBody>
      <dsp:txXfrm>
        <a:off x="3848709" y="378569"/>
        <a:ext cx="2882593" cy="526307"/>
      </dsp:txXfrm>
    </dsp:sp>
    <dsp:sp modelId="{FE0E1BDC-993A-4303-8E6C-B030368CE53E}">
      <dsp:nvSpPr>
        <dsp:cNvPr id="0" name=""/>
        <dsp:cNvSpPr/>
      </dsp:nvSpPr>
      <dsp:spPr>
        <a:xfrm>
          <a:off x="882602" y="1024723"/>
          <a:ext cx="2416267" cy="642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FC919-9F62-4353-B515-869A3E80B1B8}">
      <dsp:nvSpPr>
        <dsp:cNvPr id="0" name=""/>
        <dsp:cNvSpPr/>
      </dsp:nvSpPr>
      <dsp:spPr>
        <a:xfrm>
          <a:off x="953940" y="1092494"/>
          <a:ext cx="2416267" cy="642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73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организации, находящиеся в ведении субъекта РФ</a:t>
          </a:r>
          <a:endParaRPr lang="ru-RU" sz="1200" kern="1200" dirty="0"/>
        </a:p>
      </dsp:txBody>
      <dsp:txXfrm>
        <a:off x="972771" y="1111325"/>
        <a:ext cx="2378605" cy="605285"/>
      </dsp:txXfrm>
    </dsp:sp>
    <dsp:sp modelId="{F674F491-BF65-4852-8F0D-154766FA98DE}">
      <dsp:nvSpPr>
        <dsp:cNvPr id="0" name=""/>
        <dsp:cNvSpPr/>
      </dsp:nvSpPr>
      <dsp:spPr>
        <a:xfrm>
          <a:off x="5103" y="1869883"/>
          <a:ext cx="642043" cy="2176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F723C-9F4E-4A00-AD73-A1E7E33A6F19}">
      <dsp:nvSpPr>
        <dsp:cNvPr id="0" name=""/>
        <dsp:cNvSpPr/>
      </dsp:nvSpPr>
      <dsp:spPr>
        <a:xfrm>
          <a:off x="76441" y="1937654"/>
          <a:ext cx="642043" cy="2176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9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домов-</a:t>
          </a:r>
          <a:r>
            <a:rPr lang="ru-RU" sz="900" kern="1200" dirty="0" err="1" smtClean="0"/>
            <a:t>интер</a:t>
          </a:r>
          <a:r>
            <a:rPr lang="ru-RU" sz="900" kern="1200" dirty="0" smtClean="0"/>
            <a:t>-</a:t>
          </a:r>
          <a:r>
            <a:rPr lang="ru-RU" sz="900" kern="1200" dirty="0" err="1" smtClean="0"/>
            <a:t>натов</a:t>
          </a:r>
          <a:r>
            <a:rPr lang="ru-RU" sz="900" kern="1200" dirty="0" smtClean="0"/>
            <a:t> </a:t>
          </a:r>
          <a:r>
            <a:rPr lang="ru-RU" sz="900" kern="1200" dirty="0" smtClean="0"/>
            <a:t>для </a:t>
          </a:r>
          <a:r>
            <a:rPr lang="ru-RU" sz="900" kern="1200" dirty="0" err="1" smtClean="0"/>
            <a:t>преста-релых</a:t>
          </a:r>
          <a:r>
            <a:rPr lang="ru-RU" sz="900" kern="1200" dirty="0" smtClean="0"/>
            <a:t>, </a:t>
          </a:r>
          <a:r>
            <a:rPr lang="ru-RU" sz="900" kern="1200" dirty="0" err="1" smtClean="0"/>
            <a:t>инвали-дов</a:t>
          </a:r>
          <a:r>
            <a:rPr lang="ru-RU" sz="900" kern="1200" dirty="0" smtClean="0"/>
            <a:t>, </a:t>
          </a:r>
          <a:r>
            <a:rPr lang="ru-RU" sz="900" kern="1200" dirty="0" err="1" smtClean="0"/>
            <a:t>геронто</a:t>
          </a:r>
          <a:r>
            <a:rPr lang="ru-RU" sz="900" kern="1200" dirty="0" smtClean="0"/>
            <a:t>-</a:t>
          </a:r>
          <a:r>
            <a:rPr lang="ru-RU" sz="900" kern="1200" dirty="0" err="1" smtClean="0"/>
            <a:t>логичес</a:t>
          </a:r>
          <a:r>
            <a:rPr lang="ru-RU" sz="900" kern="1200" dirty="0" smtClean="0"/>
            <a:t>-ких центров</a:t>
          </a:r>
          <a:endParaRPr lang="ru-RU" sz="900" kern="1200" dirty="0"/>
        </a:p>
      </dsp:txBody>
      <dsp:txXfrm>
        <a:off x="95246" y="1956459"/>
        <a:ext cx="604433" cy="2138570"/>
      </dsp:txXfrm>
    </dsp:sp>
    <dsp:sp modelId="{96929EE8-3DC7-4632-A0B7-F04A1564CF1C}">
      <dsp:nvSpPr>
        <dsp:cNvPr id="0" name=""/>
        <dsp:cNvSpPr/>
      </dsp:nvSpPr>
      <dsp:spPr>
        <a:xfrm>
          <a:off x="789823" y="1869883"/>
          <a:ext cx="802670" cy="2174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67B4F-5A68-439D-8084-9A5DE38221D2}">
      <dsp:nvSpPr>
        <dsp:cNvPr id="0" name=""/>
        <dsp:cNvSpPr/>
      </dsp:nvSpPr>
      <dsp:spPr>
        <a:xfrm>
          <a:off x="861161" y="1937654"/>
          <a:ext cx="802670" cy="2174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13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домов-интернатов, в том числе детских, </a:t>
          </a:r>
          <a:r>
            <a:rPr lang="ru-RU" sz="900" kern="1200" dirty="0" err="1" smtClean="0"/>
            <a:t>предназна-ченных</a:t>
          </a:r>
          <a:r>
            <a:rPr lang="ru-RU" sz="900" kern="1200" dirty="0" smtClean="0"/>
            <a:t> </a:t>
          </a:r>
          <a:r>
            <a:rPr lang="ru-RU" sz="900" kern="1200" dirty="0" smtClean="0"/>
            <a:t>для граждан, имеющих психические </a:t>
          </a:r>
          <a:r>
            <a:rPr lang="ru-RU" sz="900" kern="1200" dirty="0" smtClean="0"/>
            <a:t>расстрой-</a:t>
          </a:r>
          <a:r>
            <a:rPr lang="ru-RU" sz="900" kern="1200" dirty="0" err="1" smtClean="0"/>
            <a:t>ства</a:t>
          </a:r>
          <a:endParaRPr lang="ru-RU" sz="900" kern="1200" dirty="0"/>
        </a:p>
      </dsp:txBody>
      <dsp:txXfrm>
        <a:off x="884670" y="1961163"/>
        <a:ext cx="755652" cy="2127686"/>
      </dsp:txXfrm>
    </dsp:sp>
    <dsp:sp modelId="{EA7C14D9-260F-4003-AE20-E30F623AB1BE}">
      <dsp:nvSpPr>
        <dsp:cNvPr id="0" name=""/>
        <dsp:cNvSpPr/>
      </dsp:nvSpPr>
      <dsp:spPr>
        <a:xfrm>
          <a:off x="1735170" y="1869883"/>
          <a:ext cx="642043" cy="2176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3F899-A5EF-439A-A28D-A2A38B82D2D4}">
      <dsp:nvSpPr>
        <dsp:cNvPr id="0" name=""/>
        <dsp:cNvSpPr/>
      </dsp:nvSpPr>
      <dsp:spPr>
        <a:xfrm>
          <a:off x="1806508" y="1937654"/>
          <a:ext cx="642043" cy="2176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31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центр </a:t>
          </a:r>
          <a:r>
            <a:rPr lang="ru-RU" sz="900" kern="1200" dirty="0" err="1" smtClean="0"/>
            <a:t>социаль-ного</a:t>
          </a:r>
          <a:r>
            <a:rPr lang="ru-RU" sz="900" kern="1200" dirty="0" smtClean="0"/>
            <a:t> обслужи-</a:t>
          </a:r>
          <a:r>
            <a:rPr lang="ru-RU" sz="900" kern="1200" dirty="0" err="1" smtClean="0"/>
            <a:t>вания</a:t>
          </a:r>
          <a:r>
            <a:rPr lang="ru-RU" sz="900" kern="1200" dirty="0" smtClean="0"/>
            <a:t>, в том числе </a:t>
          </a:r>
          <a:r>
            <a:rPr lang="ru-RU" sz="900" kern="1200" dirty="0" err="1" smtClean="0"/>
            <a:t>комплек-сный</a:t>
          </a:r>
          <a:endParaRPr lang="ru-RU" sz="900" kern="1200" dirty="0"/>
        </a:p>
      </dsp:txBody>
      <dsp:txXfrm>
        <a:off x="1825313" y="1956459"/>
        <a:ext cx="604433" cy="2138566"/>
      </dsp:txXfrm>
    </dsp:sp>
    <dsp:sp modelId="{94A8BB97-081E-44D6-880C-2E6FB81A76F9}">
      <dsp:nvSpPr>
        <dsp:cNvPr id="0" name=""/>
        <dsp:cNvSpPr/>
      </dsp:nvSpPr>
      <dsp:spPr>
        <a:xfrm>
          <a:off x="2519890" y="1869883"/>
          <a:ext cx="642043" cy="2176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B0186-E209-4689-BA1A-4A49E50268E9}">
      <dsp:nvSpPr>
        <dsp:cNvPr id="0" name=""/>
        <dsp:cNvSpPr/>
      </dsp:nvSpPr>
      <dsp:spPr>
        <a:xfrm>
          <a:off x="2591228" y="1937654"/>
          <a:ext cx="642043" cy="2176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1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/>
            <a:t>социаль-ный</a:t>
          </a:r>
          <a:r>
            <a:rPr lang="ru-RU" sz="900" kern="1200" dirty="0" smtClean="0"/>
            <a:t> приют для детей</a:t>
          </a:r>
          <a:endParaRPr lang="ru-RU" sz="900" kern="1200" dirty="0"/>
        </a:p>
      </dsp:txBody>
      <dsp:txXfrm>
        <a:off x="2610033" y="1956459"/>
        <a:ext cx="604433" cy="2138570"/>
      </dsp:txXfrm>
    </dsp:sp>
    <dsp:sp modelId="{29FE3022-AFC9-472A-B0B5-EDD920999CD2}">
      <dsp:nvSpPr>
        <dsp:cNvPr id="0" name=""/>
        <dsp:cNvSpPr/>
      </dsp:nvSpPr>
      <dsp:spPr>
        <a:xfrm>
          <a:off x="3304610" y="1869883"/>
          <a:ext cx="642043" cy="2176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7B541-572F-4491-BB6E-75334D8B85E1}">
      <dsp:nvSpPr>
        <dsp:cNvPr id="0" name=""/>
        <dsp:cNvSpPr/>
      </dsp:nvSpPr>
      <dsp:spPr>
        <a:xfrm>
          <a:off x="3375949" y="1937654"/>
          <a:ext cx="642043" cy="2176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1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центр </a:t>
          </a:r>
          <a:r>
            <a:rPr lang="ru-RU" sz="900" kern="1200" dirty="0" err="1" smtClean="0"/>
            <a:t>социаль</a:t>
          </a:r>
          <a:r>
            <a:rPr lang="ru-RU" sz="900" kern="1200" dirty="0" smtClean="0"/>
            <a:t>-ной </a:t>
          </a:r>
          <a:r>
            <a:rPr lang="ru-RU" sz="900" kern="1200" dirty="0" err="1" smtClean="0"/>
            <a:t>адапта-ции</a:t>
          </a:r>
          <a:r>
            <a:rPr lang="ru-RU" sz="900" kern="1200" dirty="0" smtClean="0"/>
            <a:t> для лиц без </a:t>
          </a:r>
          <a:r>
            <a:rPr lang="ru-RU" sz="900" kern="1200" dirty="0" err="1" smtClean="0"/>
            <a:t>опреде</a:t>
          </a:r>
          <a:r>
            <a:rPr lang="ru-RU" sz="900" kern="1200" dirty="0" smtClean="0"/>
            <a:t>-ленного места житель-</a:t>
          </a:r>
          <a:r>
            <a:rPr lang="ru-RU" sz="900" kern="1200" dirty="0" err="1" smtClean="0"/>
            <a:t>ства</a:t>
          </a:r>
          <a:r>
            <a:rPr lang="ru-RU" sz="900" kern="1200" dirty="0" smtClean="0"/>
            <a:t> и занятий</a:t>
          </a:r>
          <a:endParaRPr lang="ru-RU" sz="900" kern="1200" dirty="0"/>
        </a:p>
      </dsp:txBody>
      <dsp:txXfrm>
        <a:off x="3394754" y="1956459"/>
        <a:ext cx="604433" cy="2138570"/>
      </dsp:txXfrm>
    </dsp:sp>
    <dsp:sp modelId="{5D03B6D0-84D0-4C83-B966-F1EBC504C6C2}">
      <dsp:nvSpPr>
        <dsp:cNvPr id="0" name=""/>
        <dsp:cNvSpPr/>
      </dsp:nvSpPr>
      <dsp:spPr>
        <a:xfrm>
          <a:off x="4089331" y="1869883"/>
          <a:ext cx="642043" cy="2176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505F4-07F7-4EF7-828E-CA4BBC0564A1}">
      <dsp:nvSpPr>
        <dsp:cNvPr id="0" name=""/>
        <dsp:cNvSpPr/>
      </dsp:nvSpPr>
      <dsp:spPr>
        <a:xfrm>
          <a:off x="4160669" y="1937654"/>
          <a:ext cx="642043" cy="2176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11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/>
            <a:t>социаль</a:t>
          </a:r>
          <a:r>
            <a:rPr lang="ru-RU" sz="900" kern="1200" dirty="0" smtClean="0"/>
            <a:t>-но-</a:t>
          </a:r>
          <a:r>
            <a:rPr lang="ru-RU" sz="900" kern="1200" dirty="0" err="1" smtClean="0"/>
            <a:t>реабили</a:t>
          </a:r>
          <a:r>
            <a:rPr lang="ru-RU" sz="900" kern="1200" dirty="0" smtClean="0"/>
            <a:t>-</a:t>
          </a:r>
          <a:r>
            <a:rPr lang="ru-RU" sz="900" kern="1200" dirty="0" err="1" smtClean="0"/>
            <a:t>тацион-ных</a:t>
          </a:r>
          <a:r>
            <a:rPr lang="ru-RU" sz="900" kern="1200" dirty="0" smtClean="0"/>
            <a:t> центров для детей</a:t>
          </a:r>
          <a:endParaRPr lang="ru-RU" sz="900" kern="1200" dirty="0"/>
        </a:p>
      </dsp:txBody>
      <dsp:txXfrm>
        <a:off x="4179474" y="1956459"/>
        <a:ext cx="604433" cy="2138570"/>
      </dsp:txXfrm>
    </dsp:sp>
    <dsp:sp modelId="{C30EC587-35E5-495C-AB11-291A2E13EE0D}">
      <dsp:nvSpPr>
        <dsp:cNvPr id="0" name=""/>
        <dsp:cNvSpPr/>
      </dsp:nvSpPr>
      <dsp:spPr>
        <a:xfrm>
          <a:off x="4874051" y="1869883"/>
          <a:ext cx="642043" cy="2176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14FB4-70A7-49D4-AC2A-BAE189D3F158}">
      <dsp:nvSpPr>
        <dsp:cNvPr id="0" name=""/>
        <dsp:cNvSpPr/>
      </dsp:nvSpPr>
      <dsp:spPr>
        <a:xfrm>
          <a:off x="4945389" y="1937654"/>
          <a:ext cx="642043" cy="2176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2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центра помощи детям, </a:t>
          </a:r>
          <a:r>
            <a:rPr lang="ru-RU" sz="900" kern="1200" dirty="0" err="1" smtClean="0"/>
            <a:t>остав-шимся</a:t>
          </a:r>
          <a:r>
            <a:rPr lang="ru-RU" sz="900" kern="1200" dirty="0" smtClean="0"/>
            <a:t> без </a:t>
          </a:r>
          <a:r>
            <a:rPr lang="ru-RU" sz="900" kern="1200" dirty="0" err="1" smtClean="0"/>
            <a:t>попече-ния</a:t>
          </a:r>
          <a:r>
            <a:rPr lang="ru-RU" sz="900" kern="1200" dirty="0" smtClean="0"/>
            <a:t> родите-лей, центра помощи семье и детям</a:t>
          </a:r>
          <a:endParaRPr lang="ru-RU" sz="900" kern="1200" dirty="0"/>
        </a:p>
      </dsp:txBody>
      <dsp:txXfrm>
        <a:off x="4964194" y="1956459"/>
        <a:ext cx="604433" cy="2138570"/>
      </dsp:txXfrm>
    </dsp:sp>
    <dsp:sp modelId="{4745E730-7B61-43DC-854D-30CDAFC1537E}">
      <dsp:nvSpPr>
        <dsp:cNvPr id="0" name=""/>
        <dsp:cNvSpPr/>
      </dsp:nvSpPr>
      <dsp:spPr>
        <a:xfrm>
          <a:off x="5658771" y="1869883"/>
          <a:ext cx="642043" cy="2176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641E2-5752-4CCA-BDB6-79A6461A2785}">
      <dsp:nvSpPr>
        <dsp:cNvPr id="0" name=""/>
        <dsp:cNvSpPr/>
      </dsp:nvSpPr>
      <dsp:spPr>
        <a:xfrm>
          <a:off x="5730109" y="1937654"/>
          <a:ext cx="642043" cy="2176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5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иных </a:t>
          </a:r>
          <a:r>
            <a:rPr lang="ru-RU" sz="900" kern="1200" dirty="0" err="1" smtClean="0"/>
            <a:t>органи-заций</a:t>
          </a:r>
          <a:endParaRPr lang="ru-RU" sz="900" kern="1200" dirty="0"/>
        </a:p>
      </dsp:txBody>
      <dsp:txXfrm>
        <a:off x="5748914" y="1956459"/>
        <a:ext cx="604433" cy="2138566"/>
      </dsp:txXfrm>
    </dsp:sp>
    <dsp:sp modelId="{73E6E510-2021-488B-A148-A7FFC95C0C8F}">
      <dsp:nvSpPr>
        <dsp:cNvPr id="0" name=""/>
        <dsp:cNvSpPr/>
      </dsp:nvSpPr>
      <dsp:spPr>
        <a:xfrm>
          <a:off x="5960482" y="1023675"/>
          <a:ext cx="2526204" cy="650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082FA-767B-4AB7-B71B-CEE7BBD93C89}">
      <dsp:nvSpPr>
        <dsp:cNvPr id="0" name=""/>
        <dsp:cNvSpPr/>
      </dsp:nvSpPr>
      <dsp:spPr>
        <a:xfrm>
          <a:off x="6031820" y="1091446"/>
          <a:ext cx="2526204" cy="650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32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негосударственные организации</a:t>
          </a:r>
          <a:endParaRPr lang="ru-RU" sz="1300" kern="1200" dirty="0"/>
        </a:p>
      </dsp:txBody>
      <dsp:txXfrm>
        <a:off x="6050879" y="1110505"/>
        <a:ext cx="2488086" cy="612600"/>
      </dsp:txXfrm>
    </dsp:sp>
    <dsp:sp modelId="{BB80F511-5C87-427A-9451-A0D71C88F5A0}">
      <dsp:nvSpPr>
        <dsp:cNvPr id="0" name=""/>
        <dsp:cNvSpPr/>
      </dsp:nvSpPr>
      <dsp:spPr>
        <a:xfrm>
          <a:off x="6925781" y="1892147"/>
          <a:ext cx="1571832" cy="571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714CB-2DC8-4934-9C64-944B47504145}">
      <dsp:nvSpPr>
        <dsp:cNvPr id="0" name=""/>
        <dsp:cNvSpPr/>
      </dsp:nvSpPr>
      <dsp:spPr>
        <a:xfrm>
          <a:off x="6997119" y="1959918"/>
          <a:ext cx="1571832" cy="571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26</a:t>
          </a:r>
          <a:r>
            <a:rPr lang="ru-RU" sz="1400" b="1" kern="1200" dirty="0" smtClean="0">
              <a:solidFill>
                <a:srgbClr val="FF0000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СОНКО</a:t>
          </a:r>
          <a:endParaRPr lang="ru-RU" sz="900" kern="1200" dirty="0"/>
        </a:p>
      </dsp:txBody>
      <dsp:txXfrm>
        <a:off x="7013865" y="1976664"/>
        <a:ext cx="1538340" cy="538267"/>
      </dsp:txXfrm>
    </dsp:sp>
    <dsp:sp modelId="{5E6677B8-98BF-44CC-9E1F-F90388815C35}">
      <dsp:nvSpPr>
        <dsp:cNvPr id="0" name=""/>
        <dsp:cNvSpPr/>
      </dsp:nvSpPr>
      <dsp:spPr>
        <a:xfrm>
          <a:off x="7012752" y="2655686"/>
          <a:ext cx="1484861" cy="597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25203-E641-44B7-BED8-3C53BD7115EA}">
      <dsp:nvSpPr>
        <dsp:cNvPr id="0" name=""/>
        <dsp:cNvSpPr/>
      </dsp:nvSpPr>
      <dsp:spPr>
        <a:xfrm>
          <a:off x="7084090" y="2723457"/>
          <a:ext cx="1484861" cy="597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3</a:t>
          </a:r>
          <a:r>
            <a:rPr lang="ru-RU" sz="11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коммерческие организации</a:t>
          </a:r>
          <a:endParaRPr lang="ru-RU" sz="900" kern="1200" dirty="0"/>
        </a:p>
      </dsp:txBody>
      <dsp:txXfrm>
        <a:off x="7101580" y="2740947"/>
        <a:ext cx="1449881" cy="562162"/>
      </dsp:txXfrm>
    </dsp:sp>
    <dsp:sp modelId="{17AFEB3F-1986-4C66-9025-1D991E199F9E}">
      <dsp:nvSpPr>
        <dsp:cNvPr id="0" name=""/>
        <dsp:cNvSpPr/>
      </dsp:nvSpPr>
      <dsp:spPr>
        <a:xfrm>
          <a:off x="7031981" y="3445651"/>
          <a:ext cx="1465631" cy="626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15584-35DF-4208-95DA-75C6E0A77219}">
      <dsp:nvSpPr>
        <dsp:cNvPr id="0" name=""/>
        <dsp:cNvSpPr/>
      </dsp:nvSpPr>
      <dsp:spPr>
        <a:xfrm>
          <a:off x="7103320" y="3513422"/>
          <a:ext cx="1465631" cy="626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3</a:t>
          </a:r>
          <a:r>
            <a:rPr lang="ru-RU" sz="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индивидуальных предпринимателя</a:t>
          </a:r>
          <a:endParaRPr lang="ru-RU" sz="900" kern="1200" dirty="0"/>
        </a:p>
      </dsp:txBody>
      <dsp:txXfrm>
        <a:off x="7121657" y="3531759"/>
        <a:ext cx="1428957" cy="589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DCF6-235C-4A8E-9DB8-CE09A272185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4B9F2-66AA-44F2-8A9A-D36586728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35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DEBB-FD7E-42FF-BBBE-E97435261D05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C5BE-F0D1-49CA-90E4-1EE4FEC5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0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DEBB-FD7E-42FF-BBBE-E97435261D05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C5BE-F0D1-49CA-90E4-1EE4FEC5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4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DEBB-FD7E-42FF-BBBE-E97435261D05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C5BE-F0D1-49CA-90E4-1EE4FEC5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9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DEBB-FD7E-42FF-BBBE-E97435261D05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C5BE-F0D1-49CA-90E4-1EE4FEC5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6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DEBB-FD7E-42FF-BBBE-E97435261D05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C5BE-F0D1-49CA-90E4-1EE4FEC5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8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DEBB-FD7E-42FF-BBBE-E97435261D05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C5BE-F0D1-49CA-90E4-1EE4FEC5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0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DEBB-FD7E-42FF-BBBE-E97435261D05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C5BE-F0D1-49CA-90E4-1EE4FEC5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10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DEBB-FD7E-42FF-BBBE-E97435261D05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C5BE-F0D1-49CA-90E4-1EE4FEC5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8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DEBB-FD7E-42FF-BBBE-E97435261D05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C5BE-F0D1-49CA-90E4-1EE4FEC5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DEBB-FD7E-42FF-BBBE-E97435261D05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C5BE-F0D1-49CA-90E4-1EE4FEC5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1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DEBB-FD7E-42FF-BBBE-E97435261D05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C5BE-F0D1-49CA-90E4-1EE4FEC5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1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FDEBB-FD7E-42FF-BBBE-E97435261D05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3C5BE-F0D1-49CA-90E4-1EE4FEC5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0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9" t="13483" r="1983" b="8571"/>
          <a:stretch/>
        </p:blipFill>
        <p:spPr bwMode="auto">
          <a:xfrm>
            <a:off x="0" y="-18869"/>
            <a:ext cx="9180511" cy="515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63688" y="1203598"/>
            <a:ext cx="39487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ОСОБЕННОСТИ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ОПРЕДЕЛЕНИЯ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ПОСТАВЩИКОВ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СОЦИАЛЬНЫХ УСЛУГ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47664" y="3435846"/>
            <a:ext cx="40324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3688" y="3867894"/>
            <a:ext cx="4461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Немцева Елена Владимировна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заместитель министра труда и социальной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защиты населения Ставропольского края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5" t="13819" r="1847" b="773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mszhuev\Desktop\Удалить\37562a16-8572-4e46-9f90-0eae9effd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9582"/>
            <a:ext cx="1749893" cy="264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5416" y="2139702"/>
            <a:ext cx="444384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«Хорошее время не с неба падает,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а мы его делаем,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оно заключается в сердце нашем»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Ф.М. Достоевский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«Село </a:t>
            </a:r>
            <a:r>
              <a:rPr lang="ru-RU" sz="1400" dirty="0" err="1" smtClean="0">
                <a:solidFill>
                  <a:schemeClr val="bg1"/>
                </a:solidFill>
              </a:rPr>
              <a:t>Степанчиково</a:t>
            </a:r>
            <a:r>
              <a:rPr lang="ru-RU" sz="1400" dirty="0" smtClean="0">
                <a:solidFill>
                  <a:schemeClr val="bg1"/>
                </a:solidFill>
              </a:rPr>
              <a:t> и его обитатели»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8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7023646"/>
              </p:ext>
            </p:extLst>
          </p:nvPr>
        </p:nvGraphicFramePr>
        <p:xfrm>
          <a:off x="323528" y="804484"/>
          <a:ext cx="8568952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C:\Users\mszhuev\Desktop\Stavropol-kr-geo-stu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36"/>
            <a:ext cx="724014" cy="5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400" y="101515"/>
            <a:ext cx="516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Министерство труда и социальной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защиты  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населения Ставропольского края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3240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РЕЕСТРА ПОСТАВЩИКОВ СОЦИАЛЬНЫХ УСЛУГ СТАВРОПОЛЬСКОГО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КРАЯ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ст.25 Федерального закона № 442-ФЗ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8351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ВЫБОР ПОСТАВЩИКА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СОЦИАЛЬНЫХ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УСЛУГ: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категория «граждане старшего поколения и инвалиды»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4" descr="C:\Users\mszhuev\Desktop\Stavropol-kr-geo-stu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36"/>
            <a:ext cx="724014" cy="5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400" y="101515"/>
            <a:ext cx="516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Министерство труда и социальной защиты 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населения Ставропольского края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068293"/>
            <a:ext cx="2888513" cy="7449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200" dirty="0" smtClean="0"/>
              <a:t>Обстоятельства</a:t>
            </a:r>
            <a:r>
              <a:rPr lang="ru-RU" sz="1200" dirty="0"/>
              <a:t>, которые ухудшают или могут ухудшить условия </a:t>
            </a:r>
            <a:r>
              <a:rPr lang="ru-RU" sz="1200" dirty="0" smtClean="0"/>
              <a:t>жизнедеятельности гражданина </a:t>
            </a:r>
          </a:p>
          <a:p>
            <a:pPr algn="ctr"/>
            <a:r>
              <a:rPr lang="ru-RU" sz="1200" dirty="0" smtClean="0"/>
              <a:t>(ст. 15 Федерального закона № 442-ФЗ)</a:t>
            </a:r>
            <a:endParaRPr lang="ru-RU" sz="1200" dirty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3" y="1074815"/>
            <a:ext cx="5040560" cy="7384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200" b="1" dirty="0" smtClean="0"/>
              <a:t>Условия, влияющие на выбор поставщика социальных услуг:</a:t>
            </a:r>
          </a:p>
          <a:p>
            <a:r>
              <a:rPr lang="ru-RU" sz="1200" dirty="0" smtClean="0"/>
              <a:t>- место жительства гражданина                                                           </a:t>
            </a:r>
          </a:p>
          <a:p>
            <a:r>
              <a:rPr lang="ru-RU" sz="1200" dirty="0" smtClean="0"/>
              <a:t>- степень зависимости от посторонней помощи</a:t>
            </a:r>
          </a:p>
          <a:p>
            <a:pPr algn="ctr"/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11710"/>
            <a:ext cx="2232248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форма социального обслуживания на дому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2214803"/>
            <a:ext cx="2592288" cy="3569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полустационарная форма социального обслуживания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2159" y="2214803"/>
            <a:ext cx="2808313" cy="35694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стационарная форма социального обслуживания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11660" y="2643758"/>
            <a:ext cx="3240360" cy="2160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32</a:t>
            </a:r>
            <a:r>
              <a:rPr lang="ru-RU" sz="1100" dirty="0" smtClean="0"/>
              <a:t> центра социального обслуживания населения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2417" y="3053158"/>
            <a:ext cx="1359768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280</a:t>
            </a:r>
            <a:r>
              <a:rPr lang="ru-RU" sz="1100" dirty="0" smtClean="0"/>
              <a:t> отделений обслуживания на дому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2417" y="3699335"/>
            <a:ext cx="1374110" cy="8714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13</a:t>
            </a:r>
            <a:r>
              <a:rPr lang="ru-RU" sz="1100" dirty="0" smtClean="0"/>
              <a:t> отделений социально-медицинского обслуживания на дому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27824" y="3053158"/>
            <a:ext cx="864096" cy="15176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3</a:t>
            </a:r>
            <a:r>
              <a:rPr lang="ru-RU" sz="1100" dirty="0" smtClean="0"/>
              <a:t> отделения </a:t>
            </a:r>
          </a:p>
          <a:p>
            <a:pPr algn="ctr"/>
            <a:r>
              <a:rPr lang="ru-RU" sz="1100" dirty="0" smtClean="0"/>
              <a:t>«хоспис на дому»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3442" y="3053158"/>
            <a:ext cx="1359768" cy="6120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23</a:t>
            </a:r>
            <a:r>
              <a:rPr lang="ru-RU" sz="1100" dirty="0" smtClean="0"/>
              <a:t> социально-оздоровительных отделения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3442" y="3755234"/>
            <a:ext cx="1359768" cy="8155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14</a:t>
            </a:r>
            <a:r>
              <a:rPr lang="ru-RU" sz="1100" dirty="0" smtClean="0"/>
              <a:t> отделений дневного пребывания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47865" y="3053158"/>
            <a:ext cx="864096" cy="15176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34</a:t>
            </a:r>
            <a:r>
              <a:rPr lang="ru-RU" sz="1100" dirty="0" smtClean="0"/>
              <a:t> отделения </a:t>
            </a:r>
          </a:p>
          <a:p>
            <a:pPr algn="ctr"/>
            <a:r>
              <a:rPr lang="ru-RU" sz="1100" dirty="0" smtClean="0"/>
              <a:t>срочного </a:t>
            </a:r>
            <a:r>
              <a:rPr lang="ru-RU" sz="1100" dirty="0" err="1" smtClean="0"/>
              <a:t>социаль-ного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обслу-живания</a:t>
            </a:r>
            <a:endParaRPr lang="ru-RU" sz="11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555776" y="2884461"/>
            <a:ext cx="216024" cy="1440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75856" y="2884461"/>
            <a:ext cx="216024" cy="1440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012160" y="2751770"/>
            <a:ext cx="2808313" cy="18190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r>
              <a:rPr lang="ru-RU" sz="1400" dirty="0" smtClean="0"/>
              <a:t>Информирование: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«горячая линия» минсоцзащиты края;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сайт минсоцзащиты края, сайты центров соцобслуживания;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организации здравоохранения;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средства массовой информации;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администрации муниципальных образований;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отделения Социального фонда России</a:t>
            </a:r>
          </a:p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3491880" y="1851670"/>
            <a:ext cx="34972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511660" y="1851670"/>
            <a:ext cx="34972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300193" y="1879126"/>
            <a:ext cx="34972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55333" y="4575802"/>
            <a:ext cx="31406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751 318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пожилых граждан и инвалидов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проживают на территории Ставропольского края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4575802"/>
            <a:ext cx="373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161 224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пожилых граждан и инвалидов признаны 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нуждающимися и получили социальные услуги </a:t>
            </a:r>
            <a:r>
              <a:rPr lang="ru-RU" sz="1400" b="1" dirty="0" smtClean="0">
                <a:solidFill>
                  <a:srgbClr val="FF0000"/>
                </a:solidFill>
              </a:rPr>
              <a:t>(21,45%)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3995936" y="4659982"/>
            <a:ext cx="504056" cy="320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8351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ВЫБОР ПОСТАВЩИКА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СОЦИАЛЬНЫХ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УСЛУГ: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категория «граждане старшего поколения, инвалиды, дети-инвалиды»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4" descr="C:\Users\mszhuev\Desktop\Stavropol-kr-geo-stu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36"/>
            <a:ext cx="724014" cy="5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400" y="101515"/>
            <a:ext cx="516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Министерство труда и социальной защиты 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населения Ставропольского края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1996" y="1074815"/>
            <a:ext cx="2888513" cy="1064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200" dirty="0" smtClean="0"/>
              <a:t>Обстоятельства</a:t>
            </a:r>
            <a:r>
              <a:rPr lang="ru-RU" sz="1200" dirty="0"/>
              <a:t>, которые ухудшают или могут ухудшить условия </a:t>
            </a:r>
            <a:r>
              <a:rPr lang="ru-RU" sz="1200" dirty="0" smtClean="0"/>
              <a:t>жизнедеятельности гражданина </a:t>
            </a:r>
          </a:p>
          <a:p>
            <a:pPr algn="ctr"/>
            <a:r>
              <a:rPr lang="ru-RU" sz="1200" dirty="0" smtClean="0"/>
              <a:t>(ст. 15 Федерального закона № 442-ФЗ)</a:t>
            </a:r>
            <a:endParaRPr lang="ru-RU" sz="1200" dirty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66744" y="1074815"/>
            <a:ext cx="5225735" cy="1064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200" b="1" dirty="0" smtClean="0"/>
              <a:t>Условия, влияющие на выбор поставщика социальных услуг: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близость к прежнему месту жительства, близость к родственникам;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климатические условия, территориальная принадлежность (город</a:t>
            </a:r>
            <a:r>
              <a:rPr lang="en-US" sz="1200" dirty="0" smtClean="0"/>
              <a:t>/</a:t>
            </a:r>
            <a:r>
              <a:rPr lang="ru-RU" sz="1200" dirty="0" smtClean="0"/>
              <a:t>село</a:t>
            </a:r>
            <a:r>
              <a:rPr lang="en-US" sz="1200" dirty="0" smtClean="0"/>
              <a:t>)</a:t>
            </a:r>
            <a:r>
              <a:rPr lang="ru-RU" sz="120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ассортимент предоставляемых социальных услуг, условия проживания;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близость к природным ресурсам (пруд, горы, степь)</a:t>
            </a:r>
          </a:p>
          <a:p>
            <a:pPr algn="ctr"/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1996" y="4443958"/>
            <a:ext cx="8300483" cy="6328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200" b="1" dirty="0" smtClean="0"/>
              <a:t>Информирование:</a:t>
            </a:r>
          </a:p>
          <a:p>
            <a:r>
              <a:rPr lang="ru-RU" sz="1200" dirty="0" smtClean="0"/>
              <a:t>Центры социального обслуживания, справочная служба минсоцзащиты края, сайт минсоцзащиты края, сайты учреждений, минздрав, органы опеки, УФСИН, органы прокуратуры, органы местного самоуправления, средства массовой информации</a:t>
            </a:r>
          </a:p>
          <a:p>
            <a:pPr algn="ctr"/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83567" y="2355726"/>
            <a:ext cx="1428158" cy="122413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Д</a:t>
            </a:r>
            <a:r>
              <a:rPr lang="ru-RU" sz="1200" dirty="0" smtClean="0"/>
              <a:t>ома-интернаты (общий тип):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9</a:t>
            </a:r>
            <a:r>
              <a:rPr lang="ru-RU" sz="1200" dirty="0" smtClean="0"/>
              <a:t> ДИ,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1106</a:t>
            </a:r>
            <a:r>
              <a:rPr lang="ru-RU" sz="1200" dirty="0" smtClean="0"/>
              <a:t> мест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3567" y="3651870"/>
            <a:ext cx="1428159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Престарелые и инвалиды </a:t>
            </a:r>
          </a:p>
          <a:p>
            <a:pPr algn="ctr"/>
            <a:r>
              <a:rPr lang="ru-RU" sz="1100" dirty="0" smtClean="0"/>
              <a:t>старше 18 лет</a:t>
            </a:r>
            <a:endParaRPr lang="ru-RU" sz="1100" dirty="0"/>
          </a:p>
        </p:txBody>
      </p:sp>
      <p:sp>
        <p:nvSpPr>
          <p:cNvPr id="30" name="Овал 29"/>
          <p:cNvSpPr/>
          <p:nvPr/>
        </p:nvSpPr>
        <p:spPr>
          <a:xfrm>
            <a:off x="2423761" y="2355726"/>
            <a:ext cx="1428158" cy="1224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Психонев</a:t>
            </a:r>
            <a:r>
              <a:rPr lang="ru-RU" sz="1200" dirty="0" smtClean="0"/>
              <a:t>-</a:t>
            </a:r>
            <a:r>
              <a:rPr lang="ru-RU" sz="1200" dirty="0" err="1" smtClean="0"/>
              <a:t>рологичес</a:t>
            </a:r>
            <a:r>
              <a:rPr lang="ru-RU" sz="1200" dirty="0" smtClean="0"/>
              <a:t>-кие интернаты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11</a:t>
            </a:r>
            <a:r>
              <a:rPr lang="ru-RU" sz="1200" dirty="0" smtClean="0"/>
              <a:t> ПНИ,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2647</a:t>
            </a:r>
            <a:r>
              <a:rPr lang="ru-RU" sz="1200" dirty="0" smtClean="0"/>
              <a:t> мест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423761" y="3651870"/>
            <a:ext cx="1428159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Инвалиды с психическими заболеваниями старше 18 лет</a:t>
            </a:r>
            <a:endParaRPr lang="ru-RU" sz="1100" dirty="0"/>
          </a:p>
        </p:txBody>
      </p:sp>
      <p:sp>
        <p:nvSpPr>
          <p:cNvPr id="32" name="Овал 31"/>
          <p:cNvSpPr/>
          <p:nvPr/>
        </p:nvSpPr>
        <p:spPr>
          <a:xfrm>
            <a:off x="4079945" y="2355726"/>
            <a:ext cx="1428158" cy="12241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Центр для лиц БОМЖ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1</a:t>
            </a:r>
            <a:r>
              <a:rPr lang="ru-RU" sz="1200" dirty="0" smtClean="0"/>
              <a:t>,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210 </a:t>
            </a:r>
            <a:r>
              <a:rPr lang="ru-RU" sz="1200" dirty="0" smtClean="0"/>
              <a:t>мест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079945" y="3651870"/>
            <a:ext cx="1428159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Лица без определенного места жительства</a:t>
            </a:r>
            <a:endParaRPr lang="ru-RU" sz="1100" dirty="0"/>
          </a:p>
        </p:txBody>
      </p:sp>
      <p:sp>
        <p:nvSpPr>
          <p:cNvPr id="34" name="Овал 33"/>
          <p:cNvSpPr/>
          <p:nvPr/>
        </p:nvSpPr>
        <p:spPr>
          <a:xfrm>
            <a:off x="5724128" y="2355726"/>
            <a:ext cx="1512168" cy="12241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Реабилита-ционный</a:t>
            </a:r>
            <a:r>
              <a:rPr lang="ru-RU" sz="1200" dirty="0" smtClean="0"/>
              <a:t> центр «Подсолнух»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96 </a:t>
            </a:r>
            <a:r>
              <a:rPr lang="ru-RU" sz="1200" dirty="0" smtClean="0"/>
              <a:t>мест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781556" y="3651870"/>
            <a:ext cx="1428159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Дети-инвалиды </a:t>
            </a:r>
          </a:p>
          <a:p>
            <a:pPr algn="ctr"/>
            <a:r>
              <a:rPr lang="ru-RU" sz="1100" dirty="0" smtClean="0"/>
              <a:t>от 4 до 18 лет, молодые инвалиды от 18 до 35 лет</a:t>
            </a:r>
            <a:endParaRPr lang="ru-RU" sz="1100" dirty="0"/>
          </a:p>
        </p:txBody>
      </p:sp>
      <p:sp>
        <p:nvSpPr>
          <p:cNvPr id="36" name="Овал 35"/>
          <p:cNvSpPr/>
          <p:nvPr/>
        </p:nvSpPr>
        <p:spPr>
          <a:xfrm>
            <a:off x="7378351" y="2355726"/>
            <a:ext cx="1512168" cy="12241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Реабилита-ционный</a:t>
            </a:r>
            <a:r>
              <a:rPr lang="ru-RU" sz="1200" dirty="0" smtClean="0"/>
              <a:t> центр «Добрые руки»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170 </a:t>
            </a:r>
            <a:r>
              <a:rPr lang="ru-RU" sz="1200" dirty="0" smtClean="0"/>
              <a:t>мест</a:t>
            </a:r>
            <a:endParaRPr lang="ru-RU" sz="1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435779" y="3651870"/>
            <a:ext cx="1428159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Дети-инвалиды </a:t>
            </a:r>
          </a:p>
          <a:p>
            <a:pPr algn="ctr"/>
            <a:r>
              <a:rPr lang="ru-RU" sz="1100" dirty="0" smtClean="0"/>
              <a:t>от 4 до 18 лет, молодые инвалиды от 18 до 35 лет</a:t>
            </a:r>
            <a:endParaRPr lang="ru-RU" sz="1100" dirty="0"/>
          </a:p>
        </p:txBody>
      </p:sp>
      <p:cxnSp>
        <p:nvCxnSpPr>
          <p:cNvPr id="38" name="Прямая со стрелкой 37"/>
          <p:cNvCxnSpPr>
            <a:endCxn id="4" idx="0"/>
          </p:cNvCxnSpPr>
          <p:nvPr/>
        </p:nvCxnSpPr>
        <p:spPr>
          <a:xfrm>
            <a:off x="1397646" y="2139702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137840" y="2139702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755313" y="2139702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480318" y="2139702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8134435" y="2127356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4" idx="6"/>
            <a:endCxn id="30" idx="2"/>
          </p:cNvCxnSpPr>
          <p:nvPr/>
        </p:nvCxnSpPr>
        <p:spPr>
          <a:xfrm>
            <a:off x="2111725" y="2967794"/>
            <a:ext cx="312036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6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8351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ВЫБОР ПОСТАВЩИКА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СОЦИАЛЬНЫХ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УСЛУГ: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категория «ребенок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родитель»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4" descr="C:\Users\mszhuev\Desktop\Stavropol-kr-geo-stu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36"/>
            <a:ext cx="724014" cy="5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400" y="101515"/>
            <a:ext cx="516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Министерство труда и социальной защиты 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населения Ставропольского края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068293"/>
            <a:ext cx="2888513" cy="11434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200" dirty="0" smtClean="0"/>
              <a:t>Обстоятельства</a:t>
            </a:r>
            <a:r>
              <a:rPr lang="ru-RU" sz="1200" dirty="0"/>
              <a:t>, которые ухудшают или могут ухудшить условия </a:t>
            </a:r>
            <a:r>
              <a:rPr lang="ru-RU" sz="1200" dirty="0" smtClean="0"/>
              <a:t>жизнедеятельности гражданина </a:t>
            </a:r>
          </a:p>
          <a:p>
            <a:pPr algn="ctr"/>
            <a:r>
              <a:rPr lang="ru-RU" sz="1200" dirty="0" smtClean="0"/>
              <a:t>(ст. 15 Федерального закона № 442-ФЗ,</a:t>
            </a:r>
          </a:p>
          <a:p>
            <a:pPr algn="ctr"/>
            <a:r>
              <a:rPr lang="ru-RU" sz="1200" dirty="0" smtClean="0"/>
              <a:t>понятия Федерального закона № 120-ФЗ)</a:t>
            </a:r>
            <a:endParaRPr lang="ru-RU" sz="1200" dirty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3" y="1074815"/>
            <a:ext cx="5040560" cy="11368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200" b="1" dirty="0" smtClean="0"/>
              <a:t>Условия, влияющие на выбор поставщика социальных услуг: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открытость и доступность информации;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дистанционные способы обратной связи, электронный сервисы;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комфортность условий, доступность среды;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время ожидания, доброжелательность персонала;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качество предоставляемых услуг</a:t>
            </a:r>
          </a:p>
          <a:p>
            <a:pPr algn="ctr"/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1110" y="2561107"/>
            <a:ext cx="4682978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форма социального обслуживания на дому, </a:t>
            </a:r>
          </a:p>
          <a:p>
            <a:pPr algn="ctr"/>
            <a:r>
              <a:rPr lang="ru-RU" sz="1100" dirty="0" smtClean="0"/>
              <a:t>полустационарная форма социального обслуживания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2561107"/>
            <a:ext cx="3309911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стационарная форма социального обслуживания</a:t>
            </a:r>
            <a:endParaRPr lang="ru-RU" sz="11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3800319"/>
            <a:ext cx="3312369" cy="10036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r>
              <a:rPr lang="ru-RU" sz="1100" b="1" dirty="0" smtClean="0"/>
              <a:t>Информирование: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социальная справочная</a:t>
            </a:r>
            <a:r>
              <a:rPr lang="en-US" sz="1000" dirty="0" smtClean="0"/>
              <a:t>/</a:t>
            </a:r>
            <a:r>
              <a:rPr lang="ru-RU" sz="1000" dirty="0" smtClean="0"/>
              <a:t>сайт минсоцзащиты края, учреждения;                             - родители, педагоги;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ДТД, СМИ;                                  - органы профилактики;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массовые социально-значимые мероприятия, рекламные акции</a:t>
            </a:r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3022599" y="2245619"/>
            <a:ext cx="34972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300193" y="2211710"/>
            <a:ext cx="34972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52075" y="4663901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589 300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детей проживают 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на территории Ставропольского края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07348" y="4640818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61 798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детей признаны 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нуждающимися и получили социальные услуги </a:t>
            </a:r>
            <a:r>
              <a:rPr lang="ru-RU" sz="1400" b="1" dirty="0" smtClean="0">
                <a:solidFill>
                  <a:srgbClr val="FF0000"/>
                </a:solidFill>
              </a:rPr>
              <a:t>(10,5%)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2770571" y="4675871"/>
            <a:ext cx="504056" cy="320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075806"/>
            <a:ext cx="1008112" cy="122413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38</a:t>
            </a:r>
            <a:r>
              <a:rPr lang="ru-RU" sz="1100" dirty="0" smtClean="0"/>
              <a:t> отделений помощи семье и детям центров </a:t>
            </a:r>
            <a:r>
              <a:rPr lang="ru-RU" sz="1100" dirty="0" err="1" smtClean="0"/>
              <a:t>соцобслу-живания</a:t>
            </a:r>
            <a:endParaRPr lang="ru-RU" sz="11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819501" y="3075806"/>
            <a:ext cx="1538275" cy="6480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1 </a:t>
            </a:r>
            <a:r>
              <a:rPr lang="ru-RU" sz="1100" dirty="0" smtClean="0">
                <a:solidFill>
                  <a:schemeClr val="bg1"/>
                </a:solidFill>
              </a:rPr>
              <a:t>специализированный </a:t>
            </a:r>
            <a:r>
              <a:rPr lang="ru-RU" sz="1100" dirty="0" smtClean="0"/>
              <a:t>реабилитационный центр</a:t>
            </a:r>
            <a:endParaRPr lang="ru-RU" sz="11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819501" y="3800319"/>
            <a:ext cx="1538276" cy="50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2</a:t>
            </a:r>
            <a:r>
              <a:rPr lang="ru-RU" sz="1100" dirty="0" smtClean="0"/>
              <a:t> центра социальной помощи семье и детям</a:t>
            </a:r>
            <a:endParaRPr lang="ru-RU" sz="11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419872" y="3075806"/>
            <a:ext cx="1944216" cy="6480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7</a:t>
            </a:r>
            <a:r>
              <a:rPr lang="ru-RU" sz="1100" dirty="0" smtClean="0"/>
              <a:t> социально-реабилитационных центров для несовершеннолетних</a:t>
            </a:r>
            <a:endParaRPr lang="ru-RU" sz="11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407348" y="3800319"/>
            <a:ext cx="1921266" cy="50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26</a:t>
            </a:r>
            <a:r>
              <a:rPr lang="ru-RU" sz="1100" dirty="0" smtClean="0"/>
              <a:t> социально ориентированных НКО</a:t>
            </a:r>
            <a:endParaRPr lang="ru-RU" sz="11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508104" y="3074009"/>
            <a:ext cx="1538275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1 </a:t>
            </a:r>
            <a:r>
              <a:rPr lang="ru-RU" sz="1100" dirty="0" smtClean="0">
                <a:solidFill>
                  <a:schemeClr val="bg1"/>
                </a:solidFill>
              </a:rPr>
              <a:t>специализированный </a:t>
            </a:r>
            <a:r>
              <a:rPr lang="ru-RU" sz="1100" dirty="0" smtClean="0"/>
              <a:t>реабилитационный центр</a:t>
            </a:r>
            <a:endParaRPr lang="ru-RU" sz="11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142260" y="3074009"/>
            <a:ext cx="1678213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7</a:t>
            </a:r>
            <a:r>
              <a:rPr lang="ru-RU" sz="1100" dirty="0" smtClean="0"/>
              <a:t> социально-реабилитационных центров для несовершеннолетних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342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mszhuev\Desktop\Stavropol-kr-geo-stu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36"/>
            <a:ext cx="724014" cy="5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400" y="101515"/>
            <a:ext cx="516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Министерство труда и социальной защиты 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населения Ставропольского края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878" y="1135945"/>
            <a:ext cx="8496944" cy="4276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200" dirty="0" smtClean="0"/>
              <a:t>Гражданин, прошедший обследование и (или) лечение от наркомании</a:t>
            </a:r>
            <a:endParaRPr lang="ru-RU" sz="1200" dirty="0"/>
          </a:p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48351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СОЦИАЛЬНАЯ РЕАБИЛИТАЦИЯ НАРКОЗАВИСИМЫХ ГРАЖДАН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 ИСПОЛЬЗОВАНИЕМ СЕРТИФИКАТА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08878" y="1995686"/>
            <a:ext cx="8496944" cy="5040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200" dirty="0" smtClean="0"/>
              <a:t>Министерство труда и социальной защиты населения Ставропольского края (</a:t>
            </a:r>
            <a:r>
              <a:rPr lang="ru-RU" sz="1200" i="1" dirty="0" smtClean="0"/>
              <a:t>выдача сертификата</a:t>
            </a:r>
            <a:r>
              <a:rPr lang="ru-RU" sz="1200" dirty="0" smtClean="0"/>
              <a:t>)</a:t>
            </a:r>
            <a:endParaRPr lang="ru-RU" sz="1200" dirty="0"/>
          </a:p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08878" y="2931791"/>
            <a:ext cx="8496944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200" dirty="0" smtClean="0"/>
              <a:t>Некоммерческие организации, предоставляющие услуги по социальной реабилитации, включенные в ежегодно формируемый реестр (</a:t>
            </a:r>
            <a:r>
              <a:rPr lang="ru-RU" sz="1200" i="1" dirty="0" smtClean="0"/>
              <a:t>самостоятельный выбор гражданина</a:t>
            </a:r>
            <a:r>
              <a:rPr lang="ru-RU" sz="1200" dirty="0" smtClean="0"/>
              <a:t>)</a:t>
            </a:r>
            <a:endParaRPr lang="ru-RU" sz="1200" dirty="0"/>
          </a:p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08878" y="3867894"/>
            <a:ext cx="8496944" cy="423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200" dirty="0" smtClean="0"/>
              <a:t>Объем возмещаемых некоммерческим организациям затрат на оказание услуг по социальной реабилитации</a:t>
            </a:r>
            <a:endParaRPr lang="ru-RU" sz="1200" dirty="0"/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296" y="4587974"/>
            <a:ext cx="8467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/>
              <a:t>в размере фактических затрат, но не более </a:t>
            </a:r>
            <a:r>
              <a:rPr lang="ru-RU" sz="1100" b="1" i="1" dirty="0">
                <a:solidFill>
                  <a:srgbClr val="FF0000"/>
                </a:solidFill>
              </a:rPr>
              <a:t>1000 рублей </a:t>
            </a:r>
            <a:r>
              <a:rPr lang="ru-RU" sz="1100" i="1" dirty="0"/>
              <a:t>за одни сутки оказания гражданину услуг по социальной реабилитации и </a:t>
            </a:r>
            <a:endParaRPr lang="ru-RU" sz="1100" i="1" dirty="0" smtClean="0"/>
          </a:p>
          <a:p>
            <a:pPr algn="ctr"/>
            <a:r>
              <a:rPr lang="ru-RU" sz="1100" i="1" dirty="0" smtClean="0"/>
              <a:t>не </a:t>
            </a:r>
            <a:r>
              <a:rPr lang="ru-RU" sz="1100" i="1" dirty="0"/>
              <a:t>более </a:t>
            </a:r>
            <a:r>
              <a:rPr lang="ru-RU" sz="1100" b="1" i="1" dirty="0">
                <a:solidFill>
                  <a:srgbClr val="FF0000"/>
                </a:solidFill>
              </a:rPr>
              <a:t>180 000 рублей </a:t>
            </a:r>
            <a:r>
              <a:rPr lang="ru-RU" sz="1100" i="1" dirty="0"/>
              <a:t>за весь период оказания гражданину таких услуг</a:t>
            </a:r>
            <a:endParaRPr lang="ru-RU" sz="1100" i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74912" y="1635646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274912" y="2571750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274912" y="3507854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5" t="13819" r="1847" b="773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5416" y="2139702"/>
            <a:ext cx="42194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«Когда вам покажется,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что цель недостижима,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не изменяйте цель – 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изменяйте свой план действий»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Конфуций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mszhuev\Desktop\Удалить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22305"/>
          <a:stretch/>
        </p:blipFill>
        <p:spPr bwMode="auto">
          <a:xfrm>
            <a:off x="467544" y="977305"/>
            <a:ext cx="1749893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1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9" t="13483" r="1983" b="8571"/>
          <a:stretch/>
        </p:blipFill>
        <p:spPr bwMode="auto">
          <a:xfrm>
            <a:off x="0" y="-18869"/>
            <a:ext cx="9180511" cy="515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63688" y="1203598"/>
            <a:ext cx="39487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ОСОБЕННОСТИ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ОПРЕДЕЛЕНИЯ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ПОСТАВЩИКОВ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СОЦИАЛЬНЫХ УСЛУГ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47664" y="3435846"/>
            <a:ext cx="40324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3688" y="3867894"/>
            <a:ext cx="4461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Немцева Елена Владимировна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заместитель министра труда и социальной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защиты населения Ставропольского края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859</Words>
  <Application>Microsoft Office PowerPoint</Application>
  <PresentationFormat>Экран (16:9)</PresentationFormat>
  <Paragraphs>182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</dc:creator>
  <cp:lastModifiedBy>Жукова</cp:lastModifiedBy>
  <cp:revision>38</cp:revision>
  <cp:lastPrinted>2024-04-12T11:57:08Z</cp:lastPrinted>
  <dcterms:created xsi:type="dcterms:W3CDTF">2024-04-11T12:02:17Z</dcterms:created>
  <dcterms:modified xsi:type="dcterms:W3CDTF">2024-04-12T13:25:50Z</dcterms:modified>
</cp:coreProperties>
</file>