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61" r:id="rId3"/>
    <p:sldId id="257" r:id="rId4"/>
    <p:sldId id="262" r:id="rId5"/>
    <p:sldId id="270" r:id="rId6"/>
    <p:sldId id="290" r:id="rId7"/>
    <p:sldId id="271" r:id="rId8"/>
    <p:sldId id="260" r:id="rId9"/>
    <p:sldId id="263" r:id="rId10"/>
    <p:sldId id="264" r:id="rId11"/>
    <p:sldId id="288" r:id="rId12"/>
    <p:sldId id="269" r:id="rId13"/>
    <p:sldId id="282" r:id="rId14"/>
    <p:sldId id="266" r:id="rId15"/>
    <p:sldId id="292" r:id="rId16"/>
    <p:sldId id="267" r:id="rId17"/>
    <p:sldId id="268" r:id="rId18"/>
    <p:sldId id="281" r:id="rId19"/>
    <p:sldId id="275" r:id="rId20"/>
    <p:sldId id="277" r:id="rId21"/>
    <p:sldId id="278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174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1866" y="-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-3852" y="-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1111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9050">
              <a:solidFill>
                <a:schemeClr val="accent1">
                  <a:lumMod val="75000"/>
                </a:schemeClr>
              </a:solidFill>
            </a:ln>
          </c:spPr>
          <c:explosion val="14"/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Городское население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67.7</c:v>
                </c:pt>
                <c:pt idx="1">
                  <c:v>32.299999999999997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jpeg"/><Relationship Id="rId1" Type="http://schemas.openxmlformats.org/officeDocument/2006/relationships/image" Target="../media/image20.jpg"/><Relationship Id="rId5" Type="http://schemas.microsoft.com/office/2007/relationships/hdphoto" Target="../media/hdphoto10.wdp"/><Relationship Id="rId4" Type="http://schemas.openxmlformats.org/officeDocument/2006/relationships/image" Target="../media/image22.jpeg"/></Relationships>
</file>

<file path=ppt/diagrams/_rels/drawing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jpeg"/><Relationship Id="rId1" Type="http://schemas.openxmlformats.org/officeDocument/2006/relationships/image" Target="../media/image20.jpg"/><Relationship Id="rId5" Type="http://schemas.microsoft.com/office/2007/relationships/hdphoto" Target="../media/hdphoto10.wdp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08E73-084A-4E90-A88D-11E162F50ACE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D2E83E-B678-498E-8EEC-5AC86B808ED5}">
      <dgm:prSet phldrT="[Текст]" custT="1"/>
      <dgm:spPr/>
      <dgm:t>
        <a:bodyPr/>
        <a:lstStyle/>
        <a:p>
          <a:r>
            <a:rPr lang="ru-RU" sz="3600" b="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Министерство труда и социального развития Ростовской области – </a:t>
          </a:r>
        </a:p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уполномоченный орган  </a:t>
          </a:r>
          <a:endParaRPr lang="ru-RU" sz="3200" b="0" dirty="0">
            <a:solidFill>
              <a:srgbClr val="660066"/>
            </a:solidFill>
          </a:endParaRPr>
        </a:p>
      </dgm:t>
    </dgm:pt>
    <dgm:pt modelId="{5E7EC3A3-B0D8-4B9D-AF44-CED9D5A50395}" type="parTrans" cxnId="{FFED86CC-ACBF-445F-8828-8E4282C1B7F3}">
      <dgm:prSet/>
      <dgm:spPr/>
      <dgm:t>
        <a:bodyPr/>
        <a:lstStyle/>
        <a:p>
          <a:endParaRPr lang="ru-RU"/>
        </a:p>
      </dgm:t>
    </dgm:pt>
    <dgm:pt modelId="{163EBCC9-8BFA-4441-866F-AD8F80AF37CE}" type="sibTrans" cxnId="{FFED86CC-ACBF-445F-8828-8E4282C1B7F3}">
      <dgm:prSet/>
      <dgm:spPr/>
      <dgm:t>
        <a:bodyPr/>
        <a:lstStyle/>
        <a:p>
          <a:endParaRPr lang="ru-RU"/>
        </a:p>
      </dgm:t>
    </dgm:pt>
    <dgm:pt modelId="{501E65DD-BA47-4C19-B206-E8D237132EA0}" type="asst">
      <dgm:prSet phldrT="[Текст]" custT="1"/>
      <dgm:spPr/>
      <dgm:t>
        <a:bodyPr/>
        <a:lstStyle/>
        <a:p>
          <a:pPr algn="ctr">
            <a:lnSpc>
              <a:spcPct val="75000"/>
            </a:lnSpc>
            <a:spcAft>
              <a:spcPts val="0"/>
            </a:spcAft>
          </a:pPr>
          <a:r>
            <a:rPr lang="ru-RU" sz="3600" b="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Органы социальной защиты</a:t>
          </a:r>
        </a:p>
        <a:p>
          <a:pPr algn="ctr">
            <a:lnSpc>
              <a:spcPct val="75000"/>
            </a:lnSpc>
            <a:spcAft>
              <a:spcPts val="0"/>
            </a:spcAft>
          </a:pP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признание граждан нуждающимися в обслуживании,</a:t>
          </a:r>
          <a:b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составление ИПР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6070F-F723-4739-9FD4-93E628FB2989}" type="parTrans" cxnId="{68C8962A-3555-4B37-8C1D-8828BFC2DAFD}">
      <dgm:prSet/>
      <dgm:spPr>
        <a:ln>
          <a:prstDash val="dash"/>
        </a:ln>
      </dgm:spPr>
      <dgm:t>
        <a:bodyPr/>
        <a:lstStyle/>
        <a:p>
          <a:endParaRPr lang="ru-RU"/>
        </a:p>
      </dgm:t>
    </dgm:pt>
    <dgm:pt modelId="{1EBDFFA2-015B-44D0-9D86-2E1DA7BD3864}" type="sibTrans" cxnId="{68C8962A-3555-4B37-8C1D-8828BFC2DAFD}">
      <dgm:prSet/>
      <dgm:spPr/>
      <dgm:t>
        <a:bodyPr/>
        <a:lstStyle/>
        <a:p>
          <a:endParaRPr lang="ru-RU"/>
        </a:p>
      </dgm:t>
    </dgm:pt>
    <dgm:pt modelId="{E1597DA9-523C-4038-A127-F1F5C1A02373}">
      <dgm:prSet custT="1"/>
      <dgm:spPr/>
      <dgm:t>
        <a:bodyPr/>
        <a:lstStyle/>
        <a:p>
          <a:pPr algn="ctr"/>
          <a:r>
            <a:rPr lang="ru-RU" sz="3200" b="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Государственные и негосударственные организации </a:t>
          </a:r>
          <a:r>
            <a:rPr lang="ru-RU" sz="3200" b="0" dirty="0" err="1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соцобслуживания</a:t>
          </a:r>
          <a:endParaRPr lang="ru-RU" sz="24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470DCA-EA58-45FF-9D7E-A0621A5D776B}" type="parTrans" cxnId="{F67D8783-F4A4-4B65-AE09-D25FBA72D399}">
      <dgm:prSet/>
      <dgm:spPr/>
      <dgm:t>
        <a:bodyPr/>
        <a:lstStyle/>
        <a:p>
          <a:endParaRPr lang="ru-RU"/>
        </a:p>
      </dgm:t>
    </dgm:pt>
    <dgm:pt modelId="{44AD3C96-93D2-4786-826A-030D067C0661}" type="sibTrans" cxnId="{F67D8783-F4A4-4B65-AE09-D25FBA72D399}">
      <dgm:prSet/>
      <dgm:spPr/>
      <dgm:t>
        <a:bodyPr/>
        <a:lstStyle/>
        <a:p>
          <a:endParaRPr lang="ru-RU"/>
        </a:p>
      </dgm:t>
    </dgm:pt>
    <dgm:pt modelId="{A72A8472-81CE-49C2-872E-B20778580B65}" type="pres">
      <dgm:prSet presAssocID="{B5108E73-084A-4E90-A88D-11E162F50A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81AFDD-2C7B-444C-B196-142EC2E5F8CD}" type="pres">
      <dgm:prSet presAssocID="{81D2E83E-B678-498E-8EEC-5AC86B808ED5}" presName="hierRoot1" presStyleCnt="0"/>
      <dgm:spPr/>
    </dgm:pt>
    <dgm:pt modelId="{85C55325-7479-4AF9-B97A-CC4F1CE02911}" type="pres">
      <dgm:prSet presAssocID="{81D2E83E-B678-498E-8EEC-5AC86B808ED5}" presName="composite" presStyleCnt="0"/>
      <dgm:spPr/>
    </dgm:pt>
    <dgm:pt modelId="{AEF1CD2F-29A8-4E12-B2D4-023509B72F57}" type="pres">
      <dgm:prSet presAssocID="{81D2E83E-B678-498E-8EEC-5AC86B808ED5}" presName="background" presStyleLbl="node0" presStyleIdx="0" presStyleCnt="1"/>
      <dgm:spPr/>
    </dgm:pt>
    <dgm:pt modelId="{A56B6C1F-4AAB-4E4D-8BDD-E82112B6E4CD}" type="pres">
      <dgm:prSet presAssocID="{81D2E83E-B678-498E-8EEC-5AC86B808ED5}" presName="text" presStyleLbl="fgAcc0" presStyleIdx="0" presStyleCnt="1" custScaleX="192810" custScaleY="118718" custLinFactNeighborX="48" custLinFactNeighborY="70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1885FB-CEA6-4C6B-88E8-F3C3BC8719D3}" type="pres">
      <dgm:prSet presAssocID="{81D2E83E-B678-498E-8EEC-5AC86B808ED5}" presName="hierChild2" presStyleCnt="0"/>
      <dgm:spPr/>
    </dgm:pt>
    <dgm:pt modelId="{8BE2F67D-790F-4EC5-BF58-94E829B1AFAB}" type="pres">
      <dgm:prSet presAssocID="{5266070F-F723-4739-9FD4-93E628FB298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397DA89-B16C-4873-9DE0-12766BB0C6E3}" type="pres">
      <dgm:prSet presAssocID="{501E65DD-BA47-4C19-B206-E8D237132EA0}" presName="hierRoot2" presStyleCnt="0"/>
      <dgm:spPr/>
    </dgm:pt>
    <dgm:pt modelId="{4224B344-961E-48D1-980D-7E680F352D51}" type="pres">
      <dgm:prSet presAssocID="{501E65DD-BA47-4C19-B206-E8D237132EA0}" presName="composite2" presStyleCnt="0"/>
      <dgm:spPr/>
    </dgm:pt>
    <dgm:pt modelId="{D63BAC35-E76C-4CE7-95A6-06DE8687A08D}" type="pres">
      <dgm:prSet presAssocID="{501E65DD-BA47-4C19-B206-E8D237132EA0}" presName="background2" presStyleLbl="asst1" presStyleIdx="0" presStyleCnt="1"/>
      <dgm:spPr/>
      <dgm:t>
        <a:bodyPr/>
        <a:lstStyle/>
        <a:p>
          <a:endParaRPr lang="ru-RU"/>
        </a:p>
      </dgm:t>
    </dgm:pt>
    <dgm:pt modelId="{09F3DC79-5AA0-4299-804C-AF8F5BAF5E2E}" type="pres">
      <dgm:prSet presAssocID="{501E65DD-BA47-4C19-B206-E8D237132EA0}" presName="text2" presStyleLbl="fgAcc2" presStyleIdx="0" presStyleCnt="2" custScaleX="174673" custScaleY="118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EBD2D2-D570-46B7-85E3-036C1E0866C8}" type="pres">
      <dgm:prSet presAssocID="{501E65DD-BA47-4C19-B206-E8D237132EA0}" presName="hierChild3" presStyleCnt="0"/>
      <dgm:spPr/>
    </dgm:pt>
    <dgm:pt modelId="{D6808137-F1C6-4B18-8080-16F0286F9C02}" type="pres">
      <dgm:prSet presAssocID="{B9470DCA-EA58-45FF-9D7E-A0621A5D776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2ADC2AA-1CF0-47D5-96CB-55736A0010C2}" type="pres">
      <dgm:prSet presAssocID="{E1597DA9-523C-4038-A127-F1F5C1A02373}" presName="hierRoot2" presStyleCnt="0"/>
      <dgm:spPr/>
    </dgm:pt>
    <dgm:pt modelId="{236B171A-7E2C-49EF-8D3E-93D158B718EE}" type="pres">
      <dgm:prSet presAssocID="{E1597DA9-523C-4038-A127-F1F5C1A02373}" presName="composite2" presStyleCnt="0"/>
      <dgm:spPr/>
    </dgm:pt>
    <dgm:pt modelId="{8331DB80-F8FE-432D-B6E7-018A26E87757}" type="pres">
      <dgm:prSet presAssocID="{E1597DA9-523C-4038-A127-F1F5C1A02373}" presName="background2" presStyleLbl="node2" presStyleIdx="0" presStyleCnt="1"/>
      <dgm:spPr/>
    </dgm:pt>
    <dgm:pt modelId="{87BD9B19-AF07-49BE-8889-5513E078BEB3}" type="pres">
      <dgm:prSet presAssocID="{E1597DA9-523C-4038-A127-F1F5C1A02373}" presName="text2" presStyleLbl="fgAcc2" presStyleIdx="1" presStyleCnt="2" custScaleX="174673" custScaleY="118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7297B9-2657-4664-9AFA-C27251D5AB5B}" type="pres">
      <dgm:prSet presAssocID="{E1597DA9-523C-4038-A127-F1F5C1A02373}" presName="hierChild3" presStyleCnt="0"/>
      <dgm:spPr/>
    </dgm:pt>
  </dgm:ptLst>
  <dgm:cxnLst>
    <dgm:cxn modelId="{0056B165-BF1E-4DE5-B6E7-A8E1B27662C1}" type="presOf" srcId="{B9470DCA-EA58-45FF-9D7E-A0621A5D776B}" destId="{D6808137-F1C6-4B18-8080-16F0286F9C02}" srcOrd="0" destOrd="0" presId="urn:microsoft.com/office/officeart/2005/8/layout/hierarchy1"/>
    <dgm:cxn modelId="{FFED86CC-ACBF-445F-8828-8E4282C1B7F3}" srcId="{B5108E73-084A-4E90-A88D-11E162F50ACE}" destId="{81D2E83E-B678-498E-8EEC-5AC86B808ED5}" srcOrd="0" destOrd="0" parTransId="{5E7EC3A3-B0D8-4B9D-AF44-CED9D5A50395}" sibTransId="{163EBCC9-8BFA-4441-866F-AD8F80AF37CE}"/>
    <dgm:cxn modelId="{B7831999-DB25-4719-9225-3F439F12C0DB}" type="presOf" srcId="{501E65DD-BA47-4C19-B206-E8D237132EA0}" destId="{09F3DC79-5AA0-4299-804C-AF8F5BAF5E2E}" srcOrd="0" destOrd="0" presId="urn:microsoft.com/office/officeart/2005/8/layout/hierarchy1"/>
    <dgm:cxn modelId="{6551D236-23A7-4EAA-9B05-8C49EA1EDB4D}" type="presOf" srcId="{E1597DA9-523C-4038-A127-F1F5C1A02373}" destId="{87BD9B19-AF07-49BE-8889-5513E078BEB3}" srcOrd="0" destOrd="0" presId="urn:microsoft.com/office/officeart/2005/8/layout/hierarchy1"/>
    <dgm:cxn modelId="{A37AE028-021D-44CF-90F4-10176DAB9653}" type="presOf" srcId="{5266070F-F723-4739-9FD4-93E628FB2989}" destId="{8BE2F67D-790F-4EC5-BF58-94E829B1AFAB}" srcOrd="0" destOrd="0" presId="urn:microsoft.com/office/officeart/2005/8/layout/hierarchy1"/>
    <dgm:cxn modelId="{3DFCE06D-FA5D-45B0-B78D-F343BB2273EB}" type="presOf" srcId="{B5108E73-084A-4E90-A88D-11E162F50ACE}" destId="{A72A8472-81CE-49C2-872E-B20778580B65}" srcOrd="0" destOrd="0" presId="urn:microsoft.com/office/officeart/2005/8/layout/hierarchy1"/>
    <dgm:cxn modelId="{F67D8783-F4A4-4B65-AE09-D25FBA72D399}" srcId="{81D2E83E-B678-498E-8EEC-5AC86B808ED5}" destId="{E1597DA9-523C-4038-A127-F1F5C1A02373}" srcOrd="1" destOrd="0" parTransId="{B9470DCA-EA58-45FF-9D7E-A0621A5D776B}" sibTransId="{44AD3C96-93D2-4786-826A-030D067C0661}"/>
    <dgm:cxn modelId="{68C8962A-3555-4B37-8C1D-8828BFC2DAFD}" srcId="{81D2E83E-B678-498E-8EEC-5AC86B808ED5}" destId="{501E65DD-BA47-4C19-B206-E8D237132EA0}" srcOrd="0" destOrd="0" parTransId="{5266070F-F723-4739-9FD4-93E628FB2989}" sibTransId="{1EBDFFA2-015B-44D0-9D86-2E1DA7BD3864}"/>
    <dgm:cxn modelId="{AD026494-ABC7-452A-AFEB-62ECDB27920A}" type="presOf" srcId="{81D2E83E-B678-498E-8EEC-5AC86B808ED5}" destId="{A56B6C1F-4AAB-4E4D-8BDD-E82112B6E4CD}" srcOrd="0" destOrd="0" presId="urn:microsoft.com/office/officeart/2005/8/layout/hierarchy1"/>
    <dgm:cxn modelId="{06A64FE3-B200-41B9-873F-8E017B11AA7B}" type="presParOf" srcId="{A72A8472-81CE-49C2-872E-B20778580B65}" destId="{8781AFDD-2C7B-444C-B196-142EC2E5F8CD}" srcOrd="0" destOrd="0" presId="urn:microsoft.com/office/officeart/2005/8/layout/hierarchy1"/>
    <dgm:cxn modelId="{6A592E2F-E6F4-4FCA-ADDA-EBB0F3FE9AC9}" type="presParOf" srcId="{8781AFDD-2C7B-444C-B196-142EC2E5F8CD}" destId="{85C55325-7479-4AF9-B97A-CC4F1CE02911}" srcOrd="0" destOrd="0" presId="urn:microsoft.com/office/officeart/2005/8/layout/hierarchy1"/>
    <dgm:cxn modelId="{E8D406EB-6F97-4C21-9916-6F0517C82126}" type="presParOf" srcId="{85C55325-7479-4AF9-B97A-CC4F1CE02911}" destId="{AEF1CD2F-29A8-4E12-B2D4-023509B72F57}" srcOrd="0" destOrd="0" presId="urn:microsoft.com/office/officeart/2005/8/layout/hierarchy1"/>
    <dgm:cxn modelId="{33E5EB49-5882-458A-80EC-67BDBBB57C33}" type="presParOf" srcId="{85C55325-7479-4AF9-B97A-CC4F1CE02911}" destId="{A56B6C1F-4AAB-4E4D-8BDD-E82112B6E4CD}" srcOrd="1" destOrd="0" presId="urn:microsoft.com/office/officeart/2005/8/layout/hierarchy1"/>
    <dgm:cxn modelId="{2A04C2C6-24A9-4AFD-A5D1-39929AF00A2F}" type="presParOf" srcId="{8781AFDD-2C7B-444C-B196-142EC2E5F8CD}" destId="{551885FB-CEA6-4C6B-88E8-F3C3BC8719D3}" srcOrd="1" destOrd="0" presId="urn:microsoft.com/office/officeart/2005/8/layout/hierarchy1"/>
    <dgm:cxn modelId="{A5CEAF66-1AA2-4CFE-BCAB-4CE9219B08C9}" type="presParOf" srcId="{551885FB-CEA6-4C6B-88E8-F3C3BC8719D3}" destId="{8BE2F67D-790F-4EC5-BF58-94E829B1AFAB}" srcOrd="0" destOrd="0" presId="urn:microsoft.com/office/officeart/2005/8/layout/hierarchy1"/>
    <dgm:cxn modelId="{26CA6CD4-6D10-460E-AF80-0122A26591DE}" type="presParOf" srcId="{551885FB-CEA6-4C6B-88E8-F3C3BC8719D3}" destId="{0397DA89-B16C-4873-9DE0-12766BB0C6E3}" srcOrd="1" destOrd="0" presId="urn:microsoft.com/office/officeart/2005/8/layout/hierarchy1"/>
    <dgm:cxn modelId="{5BAD6877-2C8C-4DA0-B4EA-9B08A94D8381}" type="presParOf" srcId="{0397DA89-B16C-4873-9DE0-12766BB0C6E3}" destId="{4224B344-961E-48D1-980D-7E680F352D51}" srcOrd="0" destOrd="0" presId="urn:microsoft.com/office/officeart/2005/8/layout/hierarchy1"/>
    <dgm:cxn modelId="{E5456741-9688-4765-84ED-B76384B79E4F}" type="presParOf" srcId="{4224B344-961E-48D1-980D-7E680F352D51}" destId="{D63BAC35-E76C-4CE7-95A6-06DE8687A08D}" srcOrd="0" destOrd="0" presId="urn:microsoft.com/office/officeart/2005/8/layout/hierarchy1"/>
    <dgm:cxn modelId="{6A67E488-1BD6-4CA6-B571-34DAC6805917}" type="presParOf" srcId="{4224B344-961E-48D1-980D-7E680F352D51}" destId="{09F3DC79-5AA0-4299-804C-AF8F5BAF5E2E}" srcOrd="1" destOrd="0" presId="urn:microsoft.com/office/officeart/2005/8/layout/hierarchy1"/>
    <dgm:cxn modelId="{0FA86E23-0BC2-4231-A982-73F57825DF9A}" type="presParOf" srcId="{0397DA89-B16C-4873-9DE0-12766BB0C6E3}" destId="{3BEBD2D2-D570-46B7-85E3-036C1E0866C8}" srcOrd="1" destOrd="0" presId="urn:microsoft.com/office/officeart/2005/8/layout/hierarchy1"/>
    <dgm:cxn modelId="{4E227325-EC28-4C1F-8953-A05FE57C68AC}" type="presParOf" srcId="{551885FB-CEA6-4C6B-88E8-F3C3BC8719D3}" destId="{D6808137-F1C6-4B18-8080-16F0286F9C02}" srcOrd="2" destOrd="0" presId="urn:microsoft.com/office/officeart/2005/8/layout/hierarchy1"/>
    <dgm:cxn modelId="{C2CF0610-B7E1-48C3-BDA8-A6B9F140EA8B}" type="presParOf" srcId="{551885FB-CEA6-4C6B-88E8-F3C3BC8719D3}" destId="{B2ADC2AA-1CF0-47D5-96CB-55736A0010C2}" srcOrd="3" destOrd="0" presId="urn:microsoft.com/office/officeart/2005/8/layout/hierarchy1"/>
    <dgm:cxn modelId="{9AF86BB2-369A-42C4-832F-0E462274FEA5}" type="presParOf" srcId="{B2ADC2AA-1CF0-47D5-96CB-55736A0010C2}" destId="{236B171A-7E2C-49EF-8D3E-93D158B718EE}" srcOrd="0" destOrd="0" presId="urn:microsoft.com/office/officeart/2005/8/layout/hierarchy1"/>
    <dgm:cxn modelId="{E12D9C62-76C0-45D6-8414-BF25AA8265C0}" type="presParOf" srcId="{236B171A-7E2C-49EF-8D3E-93D158B718EE}" destId="{8331DB80-F8FE-432D-B6E7-018A26E87757}" srcOrd="0" destOrd="0" presId="urn:microsoft.com/office/officeart/2005/8/layout/hierarchy1"/>
    <dgm:cxn modelId="{715ACE7D-8554-463C-B4E4-96EA00A35C59}" type="presParOf" srcId="{236B171A-7E2C-49EF-8D3E-93D158B718EE}" destId="{87BD9B19-AF07-49BE-8889-5513E078BEB3}" srcOrd="1" destOrd="0" presId="urn:microsoft.com/office/officeart/2005/8/layout/hierarchy1"/>
    <dgm:cxn modelId="{C3769B90-AA9B-4A3B-9DC0-40377EB511D5}" type="presParOf" srcId="{B2ADC2AA-1CF0-47D5-96CB-55736A0010C2}" destId="{537297B9-2657-4664-9AFA-C27251D5AB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4A1329-6D60-4BC1-8FA9-4192EADC2065}" type="doc">
      <dgm:prSet loTypeId="urn:microsoft.com/office/officeart/2005/8/layout/hList7#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A406ADD-1BE6-4F55-9B79-30F1B77711E5}">
      <dgm:prSet phldrT="[Текст]" custT="1"/>
      <dgm:spPr/>
      <dgm:t>
        <a:bodyPr/>
        <a:lstStyle/>
        <a:p>
          <a:endParaRPr lang="ru-RU" sz="1800" b="1" i="1" dirty="0" smtClean="0"/>
        </a:p>
        <a:p>
          <a:r>
            <a:rPr lang="ru-RU" sz="2800" b="1" i="1" dirty="0" smtClean="0">
              <a:solidFill>
                <a:schemeClr val="tx1"/>
              </a:solidFill>
              <a:effectLst/>
            </a:rPr>
            <a:t/>
          </a:r>
          <a:br>
            <a:rPr lang="ru-RU" sz="2800" b="1" i="1" dirty="0" smtClean="0">
              <a:solidFill>
                <a:schemeClr val="tx1"/>
              </a:solidFill>
              <a:effectLst/>
            </a:rPr>
          </a:br>
          <a:r>
            <a:rPr lang="ru-RU" sz="3000" b="1" i="1" dirty="0" smtClean="0">
              <a:solidFill>
                <a:schemeClr val="tx1"/>
              </a:solidFill>
              <a:effectLst/>
            </a:rPr>
            <a:t>организации социального обслуживания минтруда</a:t>
          </a:r>
          <a:endParaRPr lang="ru-RU" sz="3000" b="1" i="1" dirty="0">
            <a:solidFill>
              <a:schemeClr val="tx1"/>
            </a:solidFill>
            <a:effectLst/>
          </a:endParaRPr>
        </a:p>
      </dgm:t>
    </dgm:pt>
    <dgm:pt modelId="{2DDC6CF4-75E3-44B5-B9FC-C9A06D1756E6}" type="parTrans" cxnId="{2A103170-0306-4DFC-965F-93C9C1158EE4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759606F1-E9BB-4238-A85A-FB9669BECBC1}" type="sibTrans" cxnId="{2A103170-0306-4DFC-965F-93C9C1158EE4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783D8496-8F79-4A6C-967C-7A4EB0DD1669}">
      <dgm:prSet phldrT="[Текст]" custT="1"/>
      <dgm:spPr/>
      <dgm:t>
        <a:bodyPr/>
        <a:lstStyle/>
        <a:p>
          <a:r>
            <a:rPr lang="ru-RU" sz="3200" b="1" i="1" dirty="0" smtClean="0">
              <a:solidFill>
                <a:schemeClr val="tx1"/>
              </a:solidFill>
              <a:effectLst/>
            </a:rPr>
            <a:t>организация </a:t>
          </a:r>
          <a:r>
            <a:rPr lang="ru-RU" sz="3200" b="1" i="1" dirty="0" err="1" smtClean="0">
              <a:solidFill>
                <a:schemeClr val="tx1"/>
              </a:solidFill>
              <a:effectLst/>
            </a:rPr>
            <a:t>минобра</a:t>
          </a:r>
          <a:endParaRPr lang="ru-RU" sz="3200" b="1" i="1" dirty="0">
            <a:solidFill>
              <a:schemeClr val="tx1"/>
            </a:solidFill>
            <a:effectLst/>
          </a:endParaRPr>
        </a:p>
      </dgm:t>
    </dgm:pt>
    <dgm:pt modelId="{24B327BB-6342-402E-A2FA-EC890454BE0F}" type="parTrans" cxnId="{0967EB11-6EA5-4AE0-B13F-3DAB8F635C0C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8A1642CC-F20F-4110-9303-46D3AE781E85}" type="sibTrans" cxnId="{0967EB11-6EA5-4AE0-B13F-3DAB8F635C0C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DC8D3A4D-A904-4A17-8ECB-7BDC5B2CD802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chemeClr val="tx1"/>
              </a:solidFill>
              <a:effectLst/>
            </a:rPr>
            <a:t/>
          </a:r>
          <a:br>
            <a:rPr lang="ru-RU" sz="2800" b="1" i="1" dirty="0" smtClean="0">
              <a:solidFill>
                <a:schemeClr val="tx1"/>
              </a:solidFill>
              <a:effectLst/>
            </a:rPr>
          </a:br>
          <a:endParaRPr lang="ru-RU" sz="100" b="1" i="1" dirty="0" smtClean="0">
            <a:solidFill>
              <a:schemeClr val="tx1"/>
            </a:solidFill>
            <a:effectLst/>
          </a:endParaRPr>
        </a:p>
        <a:p>
          <a:r>
            <a:rPr lang="ru-RU" sz="3000" b="1" i="1" dirty="0" smtClean="0">
              <a:solidFill>
                <a:schemeClr val="tx1"/>
              </a:solidFill>
              <a:effectLst/>
            </a:rPr>
            <a:t>центра социального обслуживания</a:t>
          </a:r>
          <a:endParaRPr lang="ru-RU" sz="3000" b="1" i="1" dirty="0">
            <a:solidFill>
              <a:schemeClr val="tx1"/>
            </a:solidFill>
            <a:effectLst/>
          </a:endParaRPr>
        </a:p>
      </dgm:t>
    </dgm:pt>
    <dgm:pt modelId="{73DB596B-FEB1-45F9-B31C-D58D34629B80}" type="parTrans" cxnId="{DF7EC3F2-19ED-46B5-B55A-E6DB782AB6EB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238B2B85-F7AD-4C53-98E7-EA097ACA2E9B}" type="sibTrans" cxnId="{DF7EC3F2-19ED-46B5-B55A-E6DB782AB6EB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9EE9953B-3FC7-4F55-B62A-D3DCC092E9B7}">
      <dgm:prSet phldrT="[Текст]" custT="1"/>
      <dgm:spPr/>
      <dgm:t>
        <a:bodyPr/>
        <a:lstStyle/>
        <a:p>
          <a:r>
            <a:rPr lang="ru-RU" sz="3200" b="1" i="1" dirty="0" smtClean="0">
              <a:solidFill>
                <a:schemeClr val="tx1"/>
              </a:solidFill>
              <a:effectLst/>
            </a:rPr>
            <a:t>НКО </a:t>
          </a:r>
          <a:endParaRPr lang="ru-RU" sz="3200" b="1" i="1" dirty="0">
            <a:solidFill>
              <a:schemeClr val="tx1"/>
            </a:solidFill>
            <a:effectLst/>
          </a:endParaRPr>
        </a:p>
      </dgm:t>
    </dgm:pt>
    <dgm:pt modelId="{12787D4D-298B-40FC-B345-9AB1A053E399}" type="parTrans" cxnId="{94B2B2E1-9AAD-4E2B-B83E-26832D78ABA8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DBE1A116-08BA-4426-88AE-DD4452B09495}" type="sibTrans" cxnId="{94B2B2E1-9AAD-4E2B-B83E-26832D78ABA8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2667E047-8B13-4605-AE93-E87A5BAF9161}" type="pres">
      <dgm:prSet presAssocID="{CF4A1329-6D60-4BC1-8FA9-4192EADC20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B48309-7671-4EA5-924F-B8422D947BA8}" type="pres">
      <dgm:prSet presAssocID="{CF4A1329-6D60-4BC1-8FA9-4192EADC2065}" presName="fgShape" presStyleLbl="fgShp" presStyleIdx="0" presStyleCnt="1" custLinFactY="-200000" custLinFactNeighborX="82" custLinFactNeighborY="-229923"/>
      <dgm:spPr/>
    </dgm:pt>
    <dgm:pt modelId="{06A33586-AFE9-40A7-850B-937F54E9A688}" type="pres">
      <dgm:prSet presAssocID="{CF4A1329-6D60-4BC1-8FA9-4192EADC2065}" presName="linComp" presStyleCnt="0"/>
      <dgm:spPr/>
    </dgm:pt>
    <dgm:pt modelId="{CE8EADEA-1746-4783-8695-2BDA311F978A}" type="pres">
      <dgm:prSet presAssocID="{4A406ADD-1BE6-4F55-9B79-30F1B77711E5}" presName="compNode" presStyleCnt="0"/>
      <dgm:spPr/>
    </dgm:pt>
    <dgm:pt modelId="{1F1CD77E-D47C-44A9-B752-EDAEB325DEB6}" type="pres">
      <dgm:prSet presAssocID="{4A406ADD-1BE6-4F55-9B79-30F1B77711E5}" presName="bkgdShape" presStyleLbl="node1" presStyleIdx="0" presStyleCnt="4"/>
      <dgm:spPr/>
      <dgm:t>
        <a:bodyPr/>
        <a:lstStyle/>
        <a:p>
          <a:endParaRPr lang="ru-RU"/>
        </a:p>
      </dgm:t>
    </dgm:pt>
    <dgm:pt modelId="{9D9CF98A-C5B9-4B7E-BB85-B1CBC087873C}" type="pres">
      <dgm:prSet presAssocID="{4A406ADD-1BE6-4F55-9B79-30F1B77711E5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BC2AA-B7AD-4643-966E-5AD1428F1829}" type="pres">
      <dgm:prSet presAssocID="{4A406ADD-1BE6-4F55-9B79-30F1B77711E5}" presName="invisiNode" presStyleLbl="node1" presStyleIdx="0" presStyleCnt="4"/>
      <dgm:spPr/>
    </dgm:pt>
    <dgm:pt modelId="{55BD564D-1D6E-4EC1-B3F8-CDC9330C4738}" type="pres">
      <dgm:prSet presAssocID="{4A406ADD-1BE6-4F55-9B79-30F1B77711E5}" presName="imagNode" presStyleLbl="fgImgPlace1" presStyleIdx="0" presStyleCnt="4"/>
      <dgm:spPr/>
    </dgm:pt>
    <dgm:pt modelId="{999866C1-790E-48A4-A9A6-0D3C0F9217E5}" type="pres">
      <dgm:prSet presAssocID="{759606F1-E9BB-4238-A85A-FB9669BECBC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FF329F2-1CBB-4E74-B57A-54A6C3CE3F2F}" type="pres">
      <dgm:prSet presAssocID="{783D8496-8F79-4A6C-967C-7A4EB0DD1669}" presName="compNode" presStyleCnt="0"/>
      <dgm:spPr/>
    </dgm:pt>
    <dgm:pt modelId="{AF737E1A-49C0-432D-B4EB-3657A47E6460}" type="pres">
      <dgm:prSet presAssocID="{783D8496-8F79-4A6C-967C-7A4EB0DD1669}" presName="bkgdShape" presStyleLbl="node1" presStyleIdx="1" presStyleCnt="4"/>
      <dgm:spPr/>
      <dgm:t>
        <a:bodyPr/>
        <a:lstStyle/>
        <a:p>
          <a:endParaRPr lang="ru-RU"/>
        </a:p>
      </dgm:t>
    </dgm:pt>
    <dgm:pt modelId="{674C437B-A84F-471F-A390-423F4D206E6F}" type="pres">
      <dgm:prSet presAssocID="{783D8496-8F79-4A6C-967C-7A4EB0DD166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69409-9447-423F-A10B-C6AC77576535}" type="pres">
      <dgm:prSet presAssocID="{783D8496-8F79-4A6C-967C-7A4EB0DD1669}" presName="invisiNode" presStyleLbl="node1" presStyleIdx="1" presStyleCnt="4"/>
      <dgm:spPr/>
    </dgm:pt>
    <dgm:pt modelId="{6202F67C-F593-4301-89C5-9280DC0AFA58}" type="pres">
      <dgm:prSet presAssocID="{783D8496-8F79-4A6C-967C-7A4EB0DD1669}" presName="imagNode" presStyleLbl="fgImgPlace1" presStyleIdx="1" presStyleCnt="4"/>
      <dgm:spPr/>
    </dgm:pt>
    <dgm:pt modelId="{8653D707-1B7C-4D03-ABB9-0889473B842B}" type="pres">
      <dgm:prSet presAssocID="{8A1642CC-F20F-4110-9303-46D3AE781E8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12101E9-592F-499F-AB38-DADC30451AD1}" type="pres">
      <dgm:prSet presAssocID="{DC8D3A4D-A904-4A17-8ECB-7BDC5B2CD802}" presName="compNode" presStyleCnt="0"/>
      <dgm:spPr/>
    </dgm:pt>
    <dgm:pt modelId="{40C7C7F9-76CC-40A5-B058-F6FF35B835D0}" type="pres">
      <dgm:prSet presAssocID="{DC8D3A4D-A904-4A17-8ECB-7BDC5B2CD802}" presName="bkgdShape" presStyleLbl="node1" presStyleIdx="2" presStyleCnt="4"/>
      <dgm:spPr/>
      <dgm:t>
        <a:bodyPr/>
        <a:lstStyle/>
        <a:p>
          <a:endParaRPr lang="ru-RU"/>
        </a:p>
      </dgm:t>
    </dgm:pt>
    <dgm:pt modelId="{7C2F67D1-5106-48CB-A39A-A8AB96358DDA}" type="pres">
      <dgm:prSet presAssocID="{DC8D3A4D-A904-4A17-8ECB-7BDC5B2CD80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AB056-D3C2-4621-A378-29DF1CBF38E9}" type="pres">
      <dgm:prSet presAssocID="{DC8D3A4D-A904-4A17-8ECB-7BDC5B2CD802}" presName="invisiNode" presStyleLbl="node1" presStyleIdx="2" presStyleCnt="4"/>
      <dgm:spPr/>
    </dgm:pt>
    <dgm:pt modelId="{DF57AA61-EEF2-4F00-A162-747F81596FE7}" type="pres">
      <dgm:prSet presAssocID="{DC8D3A4D-A904-4A17-8ECB-7BDC5B2CD802}" presName="imagNode" presStyleLbl="fgImgPlace1" presStyleIdx="2" presStyleCnt="4"/>
      <dgm:spPr/>
    </dgm:pt>
    <dgm:pt modelId="{24E8127F-4CF8-4156-AE77-4240FBCAEBE3}" type="pres">
      <dgm:prSet presAssocID="{238B2B85-F7AD-4C53-98E7-EA097ACA2E9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14355F-B050-4AFF-A501-1DE535FE48AD}" type="pres">
      <dgm:prSet presAssocID="{9EE9953B-3FC7-4F55-B62A-D3DCC092E9B7}" presName="compNode" presStyleCnt="0"/>
      <dgm:spPr/>
    </dgm:pt>
    <dgm:pt modelId="{9D44517F-6FCC-4512-BF5B-B4EBC417F0C4}" type="pres">
      <dgm:prSet presAssocID="{9EE9953B-3FC7-4F55-B62A-D3DCC092E9B7}" presName="bkgdShape" presStyleLbl="node1" presStyleIdx="3" presStyleCnt="4"/>
      <dgm:spPr/>
      <dgm:t>
        <a:bodyPr/>
        <a:lstStyle/>
        <a:p>
          <a:endParaRPr lang="ru-RU"/>
        </a:p>
      </dgm:t>
    </dgm:pt>
    <dgm:pt modelId="{31F55372-57D5-49AE-8D40-7BB8F535598D}" type="pres">
      <dgm:prSet presAssocID="{9EE9953B-3FC7-4F55-B62A-D3DCC092E9B7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47714-7A5C-4E4C-BA7E-D46234FC97F6}" type="pres">
      <dgm:prSet presAssocID="{9EE9953B-3FC7-4F55-B62A-D3DCC092E9B7}" presName="invisiNode" presStyleLbl="node1" presStyleIdx="3" presStyleCnt="4"/>
      <dgm:spPr/>
    </dgm:pt>
    <dgm:pt modelId="{A3985E15-CCE6-4B58-996D-687EAAFF9B70}" type="pres">
      <dgm:prSet presAssocID="{9EE9953B-3FC7-4F55-B62A-D3DCC092E9B7}" presName="imagNode" presStyleLbl="fgImgPlace1" presStyleIdx="3" presStyleCnt="4"/>
      <dgm:spPr/>
    </dgm:pt>
  </dgm:ptLst>
  <dgm:cxnLst>
    <dgm:cxn modelId="{2A103170-0306-4DFC-965F-93C9C1158EE4}" srcId="{CF4A1329-6D60-4BC1-8FA9-4192EADC2065}" destId="{4A406ADD-1BE6-4F55-9B79-30F1B77711E5}" srcOrd="0" destOrd="0" parTransId="{2DDC6CF4-75E3-44B5-B9FC-C9A06D1756E6}" sibTransId="{759606F1-E9BB-4238-A85A-FB9669BECBC1}"/>
    <dgm:cxn modelId="{FEB78617-1533-4049-8566-1B5051787020}" type="presOf" srcId="{DC8D3A4D-A904-4A17-8ECB-7BDC5B2CD802}" destId="{7C2F67D1-5106-48CB-A39A-A8AB96358DDA}" srcOrd="1" destOrd="0" presId="urn:microsoft.com/office/officeart/2005/8/layout/hList7#1"/>
    <dgm:cxn modelId="{9A19BE0B-BB4A-4FF7-968A-A5CFCEB85B25}" type="presOf" srcId="{DC8D3A4D-A904-4A17-8ECB-7BDC5B2CD802}" destId="{40C7C7F9-76CC-40A5-B058-F6FF35B835D0}" srcOrd="0" destOrd="0" presId="urn:microsoft.com/office/officeart/2005/8/layout/hList7#1"/>
    <dgm:cxn modelId="{606241D4-1BA2-4B41-9D2F-D0BF95131BDF}" type="presOf" srcId="{238B2B85-F7AD-4C53-98E7-EA097ACA2E9B}" destId="{24E8127F-4CF8-4156-AE77-4240FBCAEBE3}" srcOrd="0" destOrd="0" presId="urn:microsoft.com/office/officeart/2005/8/layout/hList7#1"/>
    <dgm:cxn modelId="{084B3A93-C11B-48A7-A68C-AC820385FFDE}" type="presOf" srcId="{CF4A1329-6D60-4BC1-8FA9-4192EADC2065}" destId="{2667E047-8B13-4605-AE93-E87A5BAF9161}" srcOrd="0" destOrd="0" presId="urn:microsoft.com/office/officeart/2005/8/layout/hList7#1"/>
    <dgm:cxn modelId="{94611726-4D1C-40ED-9E24-C0AC7C268D3B}" type="presOf" srcId="{8A1642CC-F20F-4110-9303-46D3AE781E85}" destId="{8653D707-1B7C-4D03-ABB9-0889473B842B}" srcOrd="0" destOrd="0" presId="urn:microsoft.com/office/officeart/2005/8/layout/hList7#1"/>
    <dgm:cxn modelId="{BAFB908E-C076-4C73-A5CC-25FA764480FE}" type="presOf" srcId="{783D8496-8F79-4A6C-967C-7A4EB0DD1669}" destId="{AF737E1A-49C0-432D-B4EB-3657A47E6460}" srcOrd="0" destOrd="0" presId="urn:microsoft.com/office/officeart/2005/8/layout/hList7#1"/>
    <dgm:cxn modelId="{3DAAAAA3-CF7E-4EAA-9BF8-6AB0063552A0}" type="presOf" srcId="{9EE9953B-3FC7-4F55-B62A-D3DCC092E9B7}" destId="{9D44517F-6FCC-4512-BF5B-B4EBC417F0C4}" srcOrd="0" destOrd="0" presId="urn:microsoft.com/office/officeart/2005/8/layout/hList7#1"/>
    <dgm:cxn modelId="{0967EB11-6EA5-4AE0-B13F-3DAB8F635C0C}" srcId="{CF4A1329-6D60-4BC1-8FA9-4192EADC2065}" destId="{783D8496-8F79-4A6C-967C-7A4EB0DD1669}" srcOrd="1" destOrd="0" parTransId="{24B327BB-6342-402E-A2FA-EC890454BE0F}" sibTransId="{8A1642CC-F20F-4110-9303-46D3AE781E85}"/>
    <dgm:cxn modelId="{136EB22A-A76C-48F4-BDEE-4DB2DD4AA935}" type="presOf" srcId="{4A406ADD-1BE6-4F55-9B79-30F1B77711E5}" destId="{9D9CF98A-C5B9-4B7E-BB85-B1CBC087873C}" srcOrd="1" destOrd="0" presId="urn:microsoft.com/office/officeart/2005/8/layout/hList7#1"/>
    <dgm:cxn modelId="{9C8340BA-9976-4A27-B102-27CC9DF2911B}" type="presOf" srcId="{759606F1-E9BB-4238-A85A-FB9669BECBC1}" destId="{999866C1-790E-48A4-A9A6-0D3C0F9217E5}" srcOrd="0" destOrd="0" presId="urn:microsoft.com/office/officeart/2005/8/layout/hList7#1"/>
    <dgm:cxn modelId="{11CF17C4-8544-412B-8474-36B609437EF1}" type="presOf" srcId="{9EE9953B-3FC7-4F55-B62A-D3DCC092E9B7}" destId="{31F55372-57D5-49AE-8D40-7BB8F535598D}" srcOrd="1" destOrd="0" presId="urn:microsoft.com/office/officeart/2005/8/layout/hList7#1"/>
    <dgm:cxn modelId="{314DEF79-8BF3-4DE5-880E-6D124420C308}" type="presOf" srcId="{4A406ADD-1BE6-4F55-9B79-30F1B77711E5}" destId="{1F1CD77E-D47C-44A9-B752-EDAEB325DEB6}" srcOrd="0" destOrd="0" presId="urn:microsoft.com/office/officeart/2005/8/layout/hList7#1"/>
    <dgm:cxn modelId="{DF7EC3F2-19ED-46B5-B55A-E6DB782AB6EB}" srcId="{CF4A1329-6D60-4BC1-8FA9-4192EADC2065}" destId="{DC8D3A4D-A904-4A17-8ECB-7BDC5B2CD802}" srcOrd="2" destOrd="0" parTransId="{73DB596B-FEB1-45F9-B31C-D58D34629B80}" sibTransId="{238B2B85-F7AD-4C53-98E7-EA097ACA2E9B}"/>
    <dgm:cxn modelId="{94B2B2E1-9AAD-4E2B-B83E-26832D78ABA8}" srcId="{CF4A1329-6D60-4BC1-8FA9-4192EADC2065}" destId="{9EE9953B-3FC7-4F55-B62A-D3DCC092E9B7}" srcOrd="3" destOrd="0" parTransId="{12787D4D-298B-40FC-B345-9AB1A053E399}" sibTransId="{DBE1A116-08BA-4426-88AE-DD4452B09495}"/>
    <dgm:cxn modelId="{3CF8746A-71F6-45E9-BF40-19695A2E0E2C}" type="presOf" srcId="{783D8496-8F79-4A6C-967C-7A4EB0DD1669}" destId="{674C437B-A84F-471F-A390-423F4D206E6F}" srcOrd="1" destOrd="0" presId="urn:microsoft.com/office/officeart/2005/8/layout/hList7#1"/>
    <dgm:cxn modelId="{437B2B26-9AA9-46E6-A96A-638E1288B000}" type="presParOf" srcId="{2667E047-8B13-4605-AE93-E87A5BAF9161}" destId="{88B48309-7671-4EA5-924F-B8422D947BA8}" srcOrd="0" destOrd="0" presId="urn:microsoft.com/office/officeart/2005/8/layout/hList7#1"/>
    <dgm:cxn modelId="{1ACA4EA8-019E-467C-BA7E-E11C147562D4}" type="presParOf" srcId="{2667E047-8B13-4605-AE93-E87A5BAF9161}" destId="{06A33586-AFE9-40A7-850B-937F54E9A688}" srcOrd="1" destOrd="0" presId="urn:microsoft.com/office/officeart/2005/8/layout/hList7#1"/>
    <dgm:cxn modelId="{0FF52678-993F-44DA-B143-4C1E7645D2A9}" type="presParOf" srcId="{06A33586-AFE9-40A7-850B-937F54E9A688}" destId="{CE8EADEA-1746-4783-8695-2BDA311F978A}" srcOrd="0" destOrd="0" presId="urn:microsoft.com/office/officeart/2005/8/layout/hList7#1"/>
    <dgm:cxn modelId="{368F6AB4-10BF-469B-947F-0B30281EC4A9}" type="presParOf" srcId="{CE8EADEA-1746-4783-8695-2BDA311F978A}" destId="{1F1CD77E-D47C-44A9-B752-EDAEB325DEB6}" srcOrd="0" destOrd="0" presId="urn:microsoft.com/office/officeart/2005/8/layout/hList7#1"/>
    <dgm:cxn modelId="{08CA90E7-6BA9-4F8A-A9CA-16D014B4E9EA}" type="presParOf" srcId="{CE8EADEA-1746-4783-8695-2BDA311F978A}" destId="{9D9CF98A-C5B9-4B7E-BB85-B1CBC087873C}" srcOrd="1" destOrd="0" presId="urn:microsoft.com/office/officeart/2005/8/layout/hList7#1"/>
    <dgm:cxn modelId="{FA982A6B-284C-4DE9-9BE5-707381C01439}" type="presParOf" srcId="{CE8EADEA-1746-4783-8695-2BDA311F978A}" destId="{9ACBC2AA-B7AD-4643-966E-5AD1428F1829}" srcOrd="2" destOrd="0" presId="urn:microsoft.com/office/officeart/2005/8/layout/hList7#1"/>
    <dgm:cxn modelId="{283B2045-3D3E-44D6-A641-74F45DA97CDE}" type="presParOf" srcId="{CE8EADEA-1746-4783-8695-2BDA311F978A}" destId="{55BD564D-1D6E-4EC1-B3F8-CDC9330C4738}" srcOrd="3" destOrd="0" presId="urn:microsoft.com/office/officeart/2005/8/layout/hList7#1"/>
    <dgm:cxn modelId="{EC0C999C-13DE-435C-83F7-5157EC24679F}" type="presParOf" srcId="{06A33586-AFE9-40A7-850B-937F54E9A688}" destId="{999866C1-790E-48A4-A9A6-0D3C0F9217E5}" srcOrd="1" destOrd="0" presId="urn:microsoft.com/office/officeart/2005/8/layout/hList7#1"/>
    <dgm:cxn modelId="{B9499F1E-3427-47A9-B6B1-4AB0A358B8FC}" type="presParOf" srcId="{06A33586-AFE9-40A7-850B-937F54E9A688}" destId="{FFF329F2-1CBB-4E74-B57A-54A6C3CE3F2F}" srcOrd="2" destOrd="0" presId="urn:microsoft.com/office/officeart/2005/8/layout/hList7#1"/>
    <dgm:cxn modelId="{1FDD4B0D-4370-42D4-94B7-5A4B56021863}" type="presParOf" srcId="{FFF329F2-1CBB-4E74-B57A-54A6C3CE3F2F}" destId="{AF737E1A-49C0-432D-B4EB-3657A47E6460}" srcOrd="0" destOrd="0" presId="urn:microsoft.com/office/officeart/2005/8/layout/hList7#1"/>
    <dgm:cxn modelId="{63CC1FDA-C835-45C4-9CC6-BB581C4E62F2}" type="presParOf" srcId="{FFF329F2-1CBB-4E74-B57A-54A6C3CE3F2F}" destId="{674C437B-A84F-471F-A390-423F4D206E6F}" srcOrd="1" destOrd="0" presId="urn:microsoft.com/office/officeart/2005/8/layout/hList7#1"/>
    <dgm:cxn modelId="{A7A85375-B412-4C10-971A-2147BFD2BE60}" type="presParOf" srcId="{FFF329F2-1CBB-4E74-B57A-54A6C3CE3F2F}" destId="{71469409-9447-423F-A10B-C6AC77576535}" srcOrd="2" destOrd="0" presId="urn:microsoft.com/office/officeart/2005/8/layout/hList7#1"/>
    <dgm:cxn modelId="{7535139B-3576-4D42-9BAA-88ACDC040826}" type="presParOf" srcId="{FFF329F2-1CBB-4E74-B57A-54A6C3CE3F2F}" destId="{6202F67C-F593-4301-89C5-9280DC0AFA58}" srcOrd="3" destOrd="0" presId="urn:microsoft.com/office/officeart/2005/8/layout/hList7#1"/>
    <dgm:cxn modelId="{F4FF37E8-3791-4D33-B6B8-0A3324398347}" type="presParOf" srcId="{06A33586-AFE9-40A7-850B-937F54E9A688}" destId="{8653D707-1B7C-4D03-ABB9-0889473B842B}" srcOrd="3" destOrd="0" presId="urn:microsoft.com/office/officeart/2005/8/layout/hList7#1"/>
    <dgm:cxn modelId="{BE6B1A4A-0690-4AC5-BFBC-8EFB68ED00E7}" type="presParOf" srcId="{06A33586-AFE9-40A7-850B-937F54E9A688}" destId="{312101E9-592F-499F-AB38-DADC30451AD1}" srcOrd="4" destOrd="0" presId="urn:microsoft.com/office/officeart/2005/8/layout/hList7#1"/>
    <dgm:cxn modelId="{8E63974B-3F02-4F84-B990-D1FC5328E0A7}" type="presParOf" srcId="{312101E9-592F-499F-AB38-DADC30451AD1}" destId="{40C7C7F9-76CC-40A5-B058-F6FF35B835D0}" srcOrd="0" destOrd="0" presId="urn:microsoft.com/office/officeart/2005/8/layout/hList7#1"/>
    <dgm:cxn modelId="{57D51BCA-4EEA-4B90-A262-335770CA586B}" type="presParOf" srcId="{312101E9-592F-499F-AB38-DADC30451AD1}" destId="{7C2F67D1-5106-48CB-A39A-A8AB96358DDA}" srcOrd="1" destOrd="0" presId="urn:microsoft.com/office/officeart/2005/8/layout/hList7#1"/>
    <dgm:cxn modelId="{C7AE5641-E30E-43F4-B051-B9FB56EF1029}" type="presParOf" srcId="{312101E9-592F-499F-AB38-DADC30451AD1}" destId="{196AB056-D3C2-4621-A378-29DF1CBF38E9}" srcOrd="2" destOrd="0" presId="urn:microsoft.com/office/officeart/2005/8/layout/hList7#1"/>
    <dgm:cxn modelId="{B7B8D9DE-0504-44E6-9B51-3B22D16CE2D4}" type="presParOf" srcId="{312101E9-592F-499F-AB38-DADC30451AD1}" destId="{DF57AA61-EEF2-4F00-A162-747F81596FE7}" srcOrd="3" destOrd="0" presId="urn:microsoft.com/office/officeart/2005/8/layout/hList7#1"/>
    <dgm:cxn modelId="{9C345FC5-E38D-4DF3-9E6B-55F6A2536ACE}" type="presParOf" srcId="{06A33586-AFE9-40A7-850B-937F54E9A688}" destId="{24E8127F-4CF8-4156-AE77-4240FBCAEBE3}" srcOrd="5" destOrd="0" presId="urn:microsoft.com/office/officeart/2005/8/layout/hList7#1"/>
    <dgm:cxn modelId="{CC6989ED-F2BA-4B5D-9B99-33CABE0317E0}" type="presParOf" srcId="{06A33586-AFE9-40A7-850B-937F54E9A688}" destId="{F314355F-B050-4AFF-A501-1DE535FE48AD}" srcOrd="6" destOrd="0" presId="urn:microsoft.com/office/officeart/2005/8/layout/hList7#1"/>
    <dgm:cxn modelId="{A2EDB3A8-5DA2-40EC-A626-73B386EED1EB}" type="presParOf" srcId="{F314355F-B050-4AFF-A501-1DE535FE48AD}" destId="{9D44517F-6FCC-4512-BF5B-B4EBC417F0C4}" srcOrd="0" destOrd="0" presId="urn:microsoft.com/office/officeart/2005/8/layout/hList7#1"/>
    <dgm:cxn modelId="{12DD99BC-EFF2-4F6E-A5DA-6468B97F2244}" type="presParOf" srcId="{F314355F-B050-4AFF-A501-1DE535FE48AD}" destId="{31F55372-57D5-49AE-8D40-7BB8F535598D}" srcOrd="1" destOrd="0" presId="urn:microsoft.com/office/officeart/2005/8/layout/hList7#1"/>
    <dgm:cxn modelId="{26CEE5B9-088B-484E-8624-A16A830CC785}" type="presParOf" srcId="{F314355F-B050-4AFF-A501-1DE535FE48AD}" destId="{56A47714-7A5C-4E4C-BA7E-D46234FC97F6}" srcOrd="2" destOrd="0" presId="urn:microsoft.com/office/officeart/2005/8/layout/hList7#1"/>
    <dgm:cxn modelId="{F50E15A7-3344-40CB-9439-F21E1D3E9159}" type="presParOf" srcId="{F314355F-B050-4AFF-A501-1DE535FE48AD}" destId="{A3985E15-CCE6-4B58-996D-687EAAFF9B70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DD7AC0-A102-44DE-9A18-A080B16C08E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1B3A562-4F66-41DE-B606-C3659DB0ED04}">
      <dgm:prSet phldrT="[Текст]" custT="1"/>
      <dgm:spPr/>
      <dgm:t>
        <a:bodyPr/>
        <a:lstStyle/>
        <a:p>
          <a:r>
            <a:rPr lang="ru-RU" sz="3600" b="1" dirty="0" smtClean="0"/>
            <a:t>Государственные программы</a:t>
          </a:r>
          <a:endParaRPr lang="ru-RU" sz="3500" b="1" dirty="0"/>
        </a:p>
      </dgm:t>
    </dgm:pt>
    <dgm:pt modelId="{18D03661-C5B1-478F-848A-652A632D0885}" type="parTrans" cxnId="{1DFBAFF2-D1FD-4511-8424-0DD8EEA01E44}">
      <dgm:prSet/>
      <dgm:spPr/>
      <dgm:t>
        <a:bodyPr/>
        <a:lstStyle/>
        <a:p>
          <a:endParaRPr lang="ru-RU"/>
        </a:p>
      </dgm:t>
    </dgm:pt>
    <dgm:pt modelId="{A73A0DAE-C152-4B9A-BCEF-76EA52765622}" type="sibTrans" cxnId="{1DFBAFF2-D1FD-4511-8424-0DD8EEA01E44}">
      <dgm:prSet/>
      <dgm:spPr/>
      <dgm:t>
        <a:bodyPr/>
        <a:lstStyle/>
        <a:p>
          <a:endParaRPr lang="ru-RU"/>
        </a:p>
      </dgm:t>
    </dgm:pt>
    <dgm:pt modelId="{F54A9816-AB1B-4C6B-9A8B-B2A2AFCB676B}">
      <dgm:prSet phldrT="[Текст]" custT="1"/>
      <dgm:spPr/>
      <dgm:t>
        <a:bodyPr/>
        <a:lstStyle/>
        <a:p>
          <a:r>
            <a:rPr lang="ru-RU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Соцподдержка</a:t>
          </a:r>
          <a:endParaRPr lang="ru-RU" sz="3200" b="1" dirty="0"/>
        </a:p>
      </dgm:t>
    </dgm:pt>
    <dgm:pt modelId="{8406EAA1-D0CD-4732-B0D9-69825A1CBC7F}" type="parTrans" cxnId="{5783CED6-CFE5-4906-9E44-FE158E6B98F1}">
      <dgm:prSet/>
      <dgm:spPr/>
      <dgm:t>
        <a:bodyPr/>
        <a:lstStyle/>
        <a:p>
          <a:endParaRPr lang="ru-RU"/>
        </a:p>
      </dgm:t>
    </dgm:pt>
    <dgm:pt modelId="{2829E1A3-3564-4EF6-89F6-C61A541494E6}" type="sibTrans" cxnId="{5783CED6-CFE5-4906-9E44-FE158E6B98F1}">
      <dgm:prSet/>
      <dgm:spPr/>
      <dgm:t>
        <a:bodyPr/>
        <a:lstStyle/>
        <a:p>
          <a:endParaRPr lang="ru-RU"/>
        </a:p>
      </dgm:t>
    </dgm:pt>
    <dgm:pt modelId="{6CC25CA4-5393-4A68-AA0D-53BFF7DB3733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Доступная среда</a:t>
          </a:r>
          <a:endParaRPr lang="ru-RU" sz="3200" b="1" dirty="0"/>
        </a:p>
      </dgm:t>
    </dgm:pt>
    <dgm:pt modelId="{FAFEEB4E-9F19-4812-A601-E11ED824BC32}" type="parTrans" cxnId="{1D5658EE-91E7-40C6-98C9-DFE365AE14A6}">
      <dgm:prSet/>
      <dgm:spPr/>
      <dgm:t>
        <a:bodyPr/>
        <a:lstStyle/>
        <a:p>
          <a:endParaRPr lang="ru-RU"/>
        </a:p>
      </dgm:t>
    </dgm:pt>
    <dgm:pt modelId="{969B4228-9F17-4044-8507-D704AAD6DB6A}" type="sibTrans" cxnId="{1D5658EE-91E7-40C6-98C9-DFE365AE14A6}">
      <dgm:prSet/>
      <dgm:spPr/>
      <dgm:t>
        <a:bodyPr/>
        <a:lstStyle/>
        <a:p>
          <a:endParaRPr lang="ru-RU"/>
        </a:p>
      </dgm:t>
    </dgm:pt>
    <dgm:pt modelId="{574FE008-6734-4364-B4CE-B6B5D3B8F5D7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Защита от ЧС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EB83C0-2D1F-4B8D-AD0F-C2225C166582}" type="parTrans" cxnId="{EB729332-C8E3-44DE-A193-8035A677D0EB}">
      <dgm:prSet/>
      <dgm:spPr/>
      <dgm:t>
        <a:bodyPr/>
        <a:lstStyle/>
        <a:p>
          <a:endParaRPr lang="ru-RU"/>
        </a:p>
      </dgm:t>
    </dgm:pt>
    <dgm:pt modelId="{BE8283B8-A549-4AF6-B4CA-3ACAFD5170E9}" type="sibTrans" cxnId="{EB729332-C8E3-44DE-A193-8035A677D0EB}">
      <dgm:prSet/>
      <dgm:spPr/>
      <dgm:t>
        <a:bodyPr/>
        <a:lstStyle/>
        <a:p>
          <a:endParaRPr lang="ru-RU"/>
        </a:p>
      </dgm:t>
    </dgm:pt>
    <dgm:pt modelId="{97BA3AC3-DADE-4E1B-982F-6FBE4A36E611}">
      <dgm:prSet phldrT="[Текст]" custT="1"/>
      <dgm:spPr/>
      <dgm:t>
        <a:bodyPr/>
        <a:lstStyle/>
        <a:p>
          <a:r>
            <a:rPr lang="ru-RU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Энергоэффектив-ность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4BA6E3-4CF3-4EF4-8230-7A3026F49790}" type="parTrans" cxnId="{DE19157A-E446-4A4B-9C68-8B86D4C575EC}">
      <dgm:prSet/>
      <dgm:spPr/>
      <dgm:t>
        <a:bodyPr/>
        <a:lstStyle/>
        <a:p>
          <a:endParaRPr lang="ru-RU"/>
        </a:p>
      </dgm:t>
    </dgm:pt>
    <dgm:pt modelId="{5FE98A7C-A9DC-419D-8EEB-55A28357CCEE}" type="sibTrans" cxnId="{DE19157A-E446-4A4B-9C68-8B86D4C575EC}">
      <dgm:prSet/>
      <dgm:spPr/>
      <dgm:t>
        <a:bodyPr/>
        <a:lstStyle/>
        <a:p>
          <a:endParaRPr lang="ru-RU"/>
        </a:p>
      </dgm:t>
    </dgm:pt>
    <dgm:pt modelId="{F9317EDE-CF12-45DD-B413-370CA674E2A5}" type="pres">
      <dgm:prSet presAssocID="{4FDD7AC0-A102-44DE-9A18-A080B16C08E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975182-2EF3-46EA-825D-29F201557BDD}" type="pres">
      <dgm:prSet presAssocID="{11B3A562-4F66-41DE-B606-C3659DB0ED04}" presName="root1" presStyleCnt="0"/>
      <dgm:spPr/>
    </dgm:pt>
    <dgm:pt modelId="{55C8C1BB-DD96-4849-877B-E85633EEEB02}" type="pres">
      <dgm:prSet presAssocID="{11B3A562-4F66-41DE-B606-C3659DB0ED0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6DA006-9722-4FD7-BF0C-879CF85A976A}" type="pres">
      <dgm:prSet presAssocID="{11B3A562-4F66-41DE-B606-C3659DB0ED04}" presName="level2hierChild" presStyleCnt="0"/>
      <dgm:spPr/>
    </dgm:pt>
    <dgm:pt modelId="{B68C977D-3781-4584-8075-DD1754710092}" type="pres">
      <dgm:prSet presAssocID="{8406EAA1-D0CD-4732-B0D9-69825A1CBC7F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B53021BD-9384-4E0E-A5F5-6C3DA5290164}" type="pres">
      <dgm:prSet presAssocID="{8406EAA1-D0CD-4732-B0D9-69825A1CBC7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7D7FAB5-E1B1-4404-8D69-DDC98996D7B5}" type="pres">
      <dgm:prSet presAssocID="{F54A9816-AB1B-4C6B-9A8B-B2A2AFCB676B}" presName="root2" presStyleCnt="0"/>
      <dgm:spPr/>
    </dgm:pt>
    <dgm:pt modelId="{B3C1A802-4A50-44DE-96D6-E56889FC4F81}" type="pres">
      <dgm:prSet presAssocID="{F54A9816-AB1B-4C6B-9A8B-B2A2AFCB676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EAA6D8-1E6E-4039-A92B-1811C228F58C}" type="pres">
      <dgm:prSet presAssocID="{F54A9816-AB1B-4C6B-9A8B-B2A2AFCB676B}" presName="level3hierChild" presStyleCnt="0"/>
      <dgm:spPr/>
    </dgm:pt>
    <dgm:pt modelId="{37B9A515-A869-4044-A6C8-E19FB260BADD}" type="pres">
      <dgm:prSet presAssocID="{FAFEEB4E-9F19-4812-A601-E11ED824BC32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8527FFAC-6436-443D-80AD-8E25EC67ACC5}" type="pres">
      <dgm:prSet presAssocID="{FAFEEB4E-9F19-4812-A601-E11ED824BC32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9760D15-E113-4435-86B0-24D146D2FB0B}" type="pres">
      <dgm:prSet presAssocID="{6CC25CA4-5393-4A68-AA0D-53BFF7DB3733}" presName="root2" presStyleCnt="0"/>
      <dgm:spPr/>
    </dgm:pt>
    <dgm:pt modelId="{2931CCAE-D4DE-488C-B83B-52B1B7B2E743}" type="pres">
      <dgm:prSet presAssocID="{6CC25CA4-5393-4A68-AA0D-53BFF7DB3733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184936-3DC9-4600-9106-337461860388}" type="pres">
      <dgm:prSet presAssocID="{6CC25CA4-5393-4A68-AA0D-53BFF7DB3733}" presName="level3hierChild" presStyleCnt="0"/>
      <dgm:spPr/>
    </dgm:pt>
    <dgm:pt modelId="{183A8636-A483-4FF0-82CD-C0AFCDE73CCC}" type="pres">
      <dgm:prSet presAssocID="{91EB83C0-2D1F-4B8D-AD0F-C2225C166582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3F93F558-9CD9-4ABE-AD3B-C088BD9E7C3E}" type="pres">
      <dgm:prSet presAssocID="{91EB83C0-2D1F-4B8D-AD0F-C2225C16658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B61450F-239B-4620-8B01-E6C6A460C489}" type="pres">
      <dgm:prSet presAssocID="{574FE008-6734-4364-B4CE-B6B5D3B8F5D7}" presName="root2" presStyleCnt="0"/>
      <dgm:spPr/>
    </dgm:pt>
    <dgm:pt modelId="{CDF1AE97-65F3-415E-B1BB-0E59E22C1030}" type="pres">
      <dgm:prSet presAssocID="{574FE008-6734-4364-B4CE-B6B5D3B8F5D7}" presName="LevelTwoTextNode" presStyleLbl="node2" presStyleIdx="2" presStyleCnt="4" custLinFactNeighborX="1891" custLinFactNeighborY="12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3ECEFD-AFF0-42FA-9FD1-B90CFA053B83}" type="pres">
      <dgm:prSet presAssocID="{574FE008-6734-4364-B4CE-B6B5D3B8F5D7}" presName="level3hierChild" presStyleCnt="0"/>
      <dgm:spPr/>
    </dgm:pt>
    <dgm:pt modelId="{CE8CA1AA-805B-4691-BCB7-63B50F249A2F}" type="pres">
      <dgm:prSet presAssocID="{3B4BA6E3-4CF3-4EF4-8230-7A3026F49790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A49AA435-DD29-4C9C-8D09-1B9A31B935C3}" type="pres">
      <dgm:prSet presAssocID="{3B4BA6E3-4CF3-4EF4-8230-7A3026F4979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CC3172D-8DEF-42F6-A16D-607B8F52B82A}" type="pres">
      <dgm:prSet presAssocID="{97BA3AC3-DADE-4E1B-982F-6FBE4A36E611}" presName="root2" presStyleCnt="0"/>
      <dgm:spPr/>
    </dgm:pt>
    <dgm:pt modelId="{940292C2-C29E-41E0-91B7-6462FB09B879}" type="pres">
      <dgm:prSet presAssocID="{97BA3AC3-DADE-4E1B-982F-6FBE4A36E611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046DA1-EC72-409E-ADA9-9C5CF077FE75}" type="pres">
      <dgm:prSet presAssocID="{97BA3AC3-DADE-4E1B-982F-6FBE4A36E611}" presName="level3hierChild" presStyleCnt="0"/>
      <dgm:spPr/>
    </dgm:pt>
  </dgm:ptLst>
  <dgm:cxnLst>
    <dgm:cxn modelId="{C365888B-15F7-4832-8C5D-BC5AC4F181C0}" type="presOf" srcId="{8406EAA1-D0CD-4732-B0D9-69825A1CBC7F}" destId="{B53021BD-9384-4E0E-A5F5-6C3DA5290164}" srcOrd="1" destOrd="0" presId="urn:microsoft.com/office/officeart/2008/layout/HorizontalMultiLevelHierarchy"/>
    <dgm:cxn modelId="{1D5658EE-91E7-40C6-98C9-DFE365AE14A6}" srcId="{11B3A562-4F66-41DE-B606-C3659DB0ED04}" destId="{6CC25CA4-5393-4A68-AA0D-53BFF7DB3733}" srcOrd="1" destOrd="0" parTransId="{FAFEEB4E-9F19-4812-A601-E11ED824BC32}" sibTransId="{969B4228-9F17-4044-8507-D704AAD6DB6A}"/>
    <dgm:cxn modelId="{230E47C5-F953-4DC8-BAC7-FDE42FB5F7FF}" type="presOf" srcId="{6CC25CA4-5393-4A68-AA0D-53BFF7DB3733}" destId="{2931CCAE-D4DE-488C-B83B-52B1B7B2E743}" srcOrd="0" destOrd="0" presId="urn:microsoft.com/office/officeart/2008/layout/HorizontalMultiLevelHierarchy"/>
    <dgm:cxn modelId="{A78CF1E8-D8E8-4745-ADD6-92FA23BF1D1F}" type="presOf" srcId="{11B3A562-4F66-41DE-B606-C3659DB0ED04}" destId="{55C8C1BB-DD96-4849-877B-E85633EEEB02}" srcOrd="0" destOrd="0" presId="urn:microsoft.com/office/officeart/2008/layout/HorizontalMultiLevelHierarchy"/>
    <dgm:cxn modelId="{EB729332-C8E3-44DE-A193-8035A677D0EB}" srcId="{11B3A562-4F66-41DE-B606-C3659DB0ED04}" destId="{574FE008-6734-4364-B4CE-B6B5D3B8F5D7}" srcOrd="2" destOrd="0" parTransId="{91EB83C0-2D1F-4B8D-AD0F-C2225C166582}" sibTransId="{BE8283B8-A549-4AF6-B4CA-3ACAFD5170E9}"/>
    <dgm:cxn modelId="{6DEC6158-4E9F-4176-A143-C0BEB1C5C169}" type="presOf" srcId="{FAFEEB4E-9F19-4812-A601-E11ED824BC32}" destId="{8527FFAC-6436-443D-80AD-8E25EC67ACC5}" srcOrd="1" destOrd="0" presId="urn:microsoft.com/office/officeart/2008/layout/HorizontalMultiLevelHierarchy"/>
    <dgm:cxn modelId="{3B85E9CF-E1AA-4C3C-802C-3CFC4FF27118}" type="presOf" srcId="{8406EAA1-D0CD-4732-B0D9-69825A1CBC7F}" destId="{B68C977D-3781-4584-8075-DD1754710092}" srcOrd="0" destOrd="0" presId="urn:microsoft.com/office/officeart/2008/layout/HorizontalMultiLevelHierarchy"/>
    <dgm:cxn modelId="{29399F5B-8325-401C-9A3A-7532FA974A04}" type="presOf" srcId="{FAFEEB4E-9F19-4812-A601-E11ED824BC32}" destId="{37B9A515-A869-4044-A6C8-E19FB260BADD}" srcOrd="0" destOrd="0" presId="urn:microsoft.com/office/officeart/2008/layout/HorizontalMultiLevelHierarchy"/>
    <dgm:cxn modelId="{5783CED6-CFE5-4906-9E44-FE158E6B98F1}" srcId="{11B3A562-4F66-41DE-B606-C3659DB0ED04}" destId="{F54A9816-AB1B-4C6B-9A8B-B2A2AFCB676B}" srcOrd="0" destOrd="0" parTransId="{8406EAA1-D0CD-4732-B0D9-69825A1CBC7F}" sibTransId="{2829E1A3-3564-4EF6-89F6-C61A541494E6}"/>
    <dgm:cxn modelId="{1DFBAFF2-D1FD-4511-8424-0DD8EEA01E44}" srcId="{4FDD7AC0-A102-44DE-9A18-A080B16C08E4}" destId="{11B3A562-4F66-41DE-B606-C3659DB0ED04}" srcOrd="0" destOrd="0" parTransId="{18D03661-C5B1-478F-848A-652A632D0885}" sibTransId="{A73A0DAE-C152-4B9A-BCEF-76EA52765622}"/>
    <dgm:cxn modelId="{21861F1C-6B79-465C-934A-07EDD9FDA72E}" type="presOf" srcId="{3B4BA6E3-4CF3-4EF4-8230-7A3026F49790}" destId="{CE8CA1AA-805B-4691-BCB7-63B50F249A2F}" srcOrd="0" destOrd="0" presId="urn:microsoft.com/office/officeart/2008/layout/HorizontalMultiLevelHierarchy"/>
    <dgm:cxn modelId="{DB42637C-52B3-4421-9D42-8C36F0DA24B4}" type="presOf" srcId="{F54A9816-AB1B-4C6B-9A8B-B2A2AFCB676B}" destId="{B3C1A802-4A50-44DE-96D6-E56889FC4F81}" srcOrd="0" destOrd="0" presId="urn:microsoft.com/office/officeart/2008/layout/HorizontalMultiLevelHierarchy"/>
    <dgm:cxn modelId="{1B515C6B-533B-4713-B2B8-C207417AF985}" type="presOf" srcId="{91EB83C0-2D1F-4B8D-AD0F-C2225C166582}" destId="{3F93F558-9CD9-4ABE-AD3B-C088BD9E7C3E}" srcOrd="1" destOrd="0" presId="urn:microsoft.com/office/officeart/2008/layout/HorizontalMultiLevelHierarchy"/>
    <dgm:cxn modelId="{B8808D47-92E8-4A09-AB94-C55FFC57A02F}" type="presOf" srcId="{97BA3AC3-DADE-4E1B-982F-6FBE4A36E611}" destId="{940292C2-C29E-41E0-91B7-6462FB09B879}" srcOrd="0" destOrd="0" presId="urn:microsoft.com/office/officeart/2008/layout/HorizontalMultiLevelHierarchy"/>
    <dgm:cxn modelId="{92F5820A-43E9-4B13-9143-9CE0F02ED907}" type="presOf" srcId="{574FE008-6734-4364-B4CE-B6B5D3B8F5D7}" destId="{CDF1AE97-65F3-415E-B1BB-0E59E22C1030}" srcOrd="0" destOrd="0" presId="urn:microsoft.com/office/officeart/2008/layout/HorizontalMultiLevelHierarchy"/>
    <dgm:cxn modelId="{DE19157A-E446-4A4B-9C68-8B86D4C575EC}" srcId="{11B3A562-4F66-41DE-B606-C3659DB0ED04}" destId="{97BA3AC3-DADE-4E1B-982F-6FBE4A36E611}" srcOrd="3" destOrd="0" parTransId="{3B4BA6E3-4CF3-4EF4-8230-7A3026F49790}" sibTransId="{5FE98A7C-A9DC-419D-8EEB-55A28357CCEE}"/>
    <dgm:cxn modelId="{EEDF6AE7-8740-481F-9C5D-7C5C3C651553}" type="presOf" srcId="{4FDD7AC0-A102-44DE-9A18-A080B16C08E4}" destId="{F9317EDE-CF12-45DD-B413-370CA674E2A5}" srcOrd="0" destOrd="0" presId="urn:microsoft.com/office/officeart/2008/layout/HorizontalMultiLevelHierarchy"/>
    <dgm:cxn modelId="{6D291F7B-06D2-4F62-B8C5-6DE51622140D}" type="presOf" srcId="{3B4BA6E3-4CF3-4EF4-8230-7A3026F49790}" destId="{A49AA435-DD29-4C9C-8D09-1B9A31B935C3}" srcOrd="1" destOrd="0" presId="urn:microsoft.com/office/officeart/2008/layout/HorizontalMultiLevelHierarchy"/>
    <dgm:cxn modelId="{F07E4254-3E8C-4212-9D30-4D163F025D95}" type="presOf" srcId="{91EB83C0-2D1F-4B8D-AD0F-C2225C166582}" destId="{183A8636-A483-4FF0-82CD-C0AFCDE73CCC}" srcOrd="0" destOrd="0" presId="urn:microsoft.com/office/officeart/2008/layout/HorizontalMultiLevelHierarchy"/>
    <dgm:cxn modelId="{C9EEEC99-F14D-43E8-A880-5BED7B5194AD}" type="presParOf" srcId="{F9317EDE-CF12-45DD-B413-370CA674E2A5}" destId="{12975182-2EF3-46EA-825D-29F201557BDD}" srcOrd="0" destOrd="0" presId="urn:microsoft.com/office/officeart/2008/layout/HorizontalMultiLevelHierarchy"/>
    <dgm:cxn modelId="{BC3B2800-9FB5-49BC-BECE-6773EF796B74}" type="presParOf" srcId="{12975182-2EF3-46EA-825D-29F201557BDD}" destId="{55C8C1BB-DD96-4849-877B-E85633EEEB02}" srcOrd="0" destOrd="0" presId="urn:microsoft.com/office/officeart/2008/layout/HorizontalMultiLevelHierarchy"/>
    <dgm:cxn modelId="{9322BF08-0981-4A45-A3AD-5A410B596CAF}" type="presParOf" srcId="{12975182-2EF3-46EA-825D-29F201557BDD}" destId="{4E6DA006-9722-4FD7-BF0C-879CF85A976A}" srcOrd="1" destOrd="0" presId="urn:microsoft.com/office/officeart/2008/layout/HorizontalMultiLevelHierarchy"/>
    <dgm:cxn modelId="{7E30FA6A-DB5D-4312-99B6-CA0ED3DF03AF}" type="presParOf" srcId="{4E6DA006-9722-4FD7-BF0C-879CF85A976A}" destId="{B68C977D-3781-4584-8075-DD1754710092}" srcOrd="0" destOrd="0" presId="urn:microsoft.com/office/officeart/2008/layout/HorizontalMultiLevelHierarchy"/>
    <dgm:cxn modelId="{90342810-EF31-4E13-A15D-04701258C561}" type="presParOf" srcId="{B68C977D-3781-4584-8075-DD1754710092}" destId="{B53021BD-9384-4E0E-A5F5-6C3DA5290164}" srcOrd="0" destOrd="0" presId="urn:microsoft.com/office/officeart/2008/layout/HorizontalMultiLevelHierarchy"/>
    <dgm:cxn modelId="{5BB2DF0C-7F11-47E8-A7EE-9FE5330BE13D}" type="presParOf" srcId="{4E6DA006-9722-4FD7-BF0C-879CF85A976A}" destId="{57D7FAB5-E1B1-4404-8D69-DDC98996D7B5}" srcOrd="1" destOrd="0" presId="urn:microsoft.com/office/officeart/2008/layout/HorizontalMultiLevelHierarchy"/>
    <dgm:cxn modelId="{0F148068-184F-4C06-B942-78F8074E7AC6}" type="presParOf" srcId="{57D7FAB5-E1B1-4404-8D69-DDC98996D7B5}" destId="{B3C1A802-4A50-44DE-96D6-E56889FC4F81}" srcOrd="0" destOrd="0" presId="urn:microsoft.com/office/officeart/2008/layout/HorizontalMultiLevelHierarchy"/>
    <dgm:cxn modelId="{AE5D9C05-CAAE-4A14-9BDC-B665F8488212}" type="presParOf" srcId="{57D7FAB5-E1B1-4404-8D69-DDC98996D7B5}" destId="{CEEAA6D8-1E6E-4039-A92B-1811C228F58C}" srcOrd="1" destOrd="0" presId="urn:microsoft.com/office/officeart/2008/layout/HorizontalMultiLevelHierarchy"/>
    <dgm:cxn modelId="{FB882B09-248E-4AE8-B866-27C27295322B}" type="presParOf" srcId="{4E6DA006-9722-4FD7-BF0C-879CF85A976A}" destId="{37B9A515-A869-4044-A6C8-E19FB260BADD}" srcOrd="2" destOrd="0" presId="urn:microsoft.com/office/officeart/2008/layout/HorizontalMultiLevelHierarchy"/>
    <dgm:cxn modelId="{31EF8EB4-FAA5-4E37-9185-F15FBF6CE8FD}" type="presParOf" srcId="{37B9A515-A869-4044-A6C8-E19FB260BADD}" destId="{8527FFAC-6436-443D-80AD-8E25EC67ACC5}" srcOrd="0" destOrd="0" presId="urn:microsoft.com/office/officeart/2008/layout/HorizontalMultiLevelHierarchy"/>
    <dgm:cxn modelId="{9D69A236-D171-44EB-81D8-DF51A7FA6C12}" type="presParOf" srcId="{4E6DA006-9722-4FD7-BF0C-879CF85A976A}" destId="{29760D15-E113-4435-86B0-24D146D2FB0B}" srcOrd="3" destOrd="0" presId="urn:microsoft.com/office/officeart/2008/layout/HorizontalMultiLevelHierarchy"/>
    <dgm:cxn modelId="{A1353BA4-13E7-45EE-826B-4871C6CCA30C}" type="presParOf" srcId="{29760D15-E113-4435-86B0-24D146D2FB0B}" destId="{2931CCAE-D4DE-488C-B83B-52B1B7B2E743}" srcOrd="0" destOrd="0" presId="urn:microsoft.com/office/officeart/2008/layout/HorizontalMultiLevelHierarchy"/>
    <dgm:cxn modelId="{65BCECB1-0719-4531-AEF0-DCEDB560A5F4}" type="presParOf" srcId="{29760D15-E113-4435-86B0-24D146D2FB0B}" destId="{65184936-3DC9-4600-9106-337461860388}" srcOrd="1" destOrd="0" presId="urn:microsoft.com/office/officeart/2008/layout/HorizontalMultiLevelHierarchy"/>
    <dgm:cxn modelId="{628F6736-DFA2-41C1-A3DF-99343F834419}" type="presParOf" srcId="{4E6DA006-9722-4FD7-BF0C-879CF85A976A}" destId="{183A8636-A483-4FF0-82CD-C0AFCDE73CCC}" srcOrd="4" destOrd="0" presId="urn:microsoft.com/office/officeart/2008/layout/HorizontalMultiLevelHierarchy"/>
    <dgm:cxn modelId="{B1D35589-4811-49F2-BA42-C1A6202AA9D0}" type="presParOf" srcId="{183A8636-A483-4FF0-82CD-C0AFCDE73CCC}" destId="{3F93F558-9CD9-4ABE-AD3B-C088BD9E7C3E}" srcOrd="0" destOrd="0" presId="urn:microsoft.com/office/officeart/2008/layout/HorizontalMultiLevelHierarchy"/>
    <dgm:cxn modelId="{11772F16-F77A-4BC3-939E-D0E78089CE2C}" type="presParOf" srcId="{4E6DA006-9722-4FD7-BF0C-879CF85A976A}" destId="{2B61450F-239B-4620-8B01-E6C6A460C489}" srcOrd="5" destOrd="0" presId="urn:microsoft.com/office/officeart/2008/layout/HorizontalMultiLevelHierarchy"/>
    <dgm:cxn modelId="{102F0614-49BE-4BE4-A53C-7AB3480A5A06}" type="presParOf" srcId="{2B61450F-239B-4620-8B01-E6C6A460C489}" destId="{CDF1AE97-65F3-415E-B1BB-0E59E22C1030}" srcOrd="0" destOrd="0" presId="urn:microsoft.com/office/officeart/2008/layout/HorizontalMultiLevelHierarchy"/>
    <dgm:cxn modelId="{31D36B64-511D-4B0E-B061-A5E2A2455B47}" type="presParOf" srcId="{2B61450F-239B-4620-8B01-E6C6A460C489}" destId="{2E3ECEFD-AFF0-42FA-9FD1-B90CFA053B83}" srcOrd="1" destOrd="0" presId="urn:microsoft.com/office/officeart/2008/layout/HorizontalMultiLevelHierarchy"/>
    <dgm:cxn modelId="{B8C2CBD0-D096-4F6E-AA2D-A6A7E04156BE}" type="presParOf" srcId="{4E6DA006-9722-4FD7-BF0C-879CF85A976A}" destId="{CE8CA1AA-805B-4691-BCB7-63B50F249A2F}" srcOrd="6" destOrd="0" presId="urn:microsoft.com/office/officeart/2008/layout/HorizontalMultiLevelHierarchy"/>
    <dgm:cxn modelId="{33C1F030-EAC1-4EF0-947B-EEE6DD4F5AB7}" type="presParOf" srcId="{CE8CA1AA-805B-4691-BCB7-63B50F249A2F}" destId="{A49AA435-DD29-4C9C-8D09-1B9A31B935C3}" srcOrd="0" destOrd="0" presId="urn:microsoft.com/office/officeart/2008/layout/HorizontalMultiLevelHierarchy"/>
    <dgm:cxn modelId="{CF1B2AF4-2FA3-4E02-95EF-92D68A6D7679}" type="presParOf" srcId="{4E6DA006-9722-4FD7-BF0C-879CF85A976A}" destId="{2CC3172D-8DEF-42F6-A16D-607B8F52B82A}" srcOrd="7" destOrd="0" presId="urn:microsoft.com/office/officeart/2008/layout/HorizontalMultiLevelHierarchy"/>
    <dgm:cxn modelId="{F13D6021-0AD7-41D1-BC05-28F6DFC9143F}" type="presParOf" srcId="{2CC3172D-8DEF-42F6-A16D-607B8F52B82A}" destId="{940292C2-C29E-41E0-91B7-6462FB09B879}" srcOrd="0" destOrd="0" presId="urn:microsoft.com/office/officeart/2008/layout/HorizontalMultiLevelHierarchy"/>
    <dgm:cxn modelId="{3D173125-3C4F-422B-B4A0-89C4D87A2E51}" type="presParOf" srcId="{2CC3172D-8DEF-42F6-A16D-607B8F52B82A}" destId="{50046DA1-EC72-409E-ADA9-9C5CF077FE7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4A1329-6D60-4BC1-8FA9-4192EADC2065}" type="doc">
      <dgm:prSet loTypeId="urn:microsoft.com/office/officeart/2005/8/layout/hList7#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A406ADD-1BE6-4F55-9B79-30F1B77711E5}">
      <dgm:prSet phldrT="[Текст]"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pPr>
            <a:lnSpc>
              <a:spcPct val="90000"/>
            </a:lnSpc>
          </a:pPr>
          <a:endParaRPr lang="ru-RU" sz="2400" b="1" i="1" dirty="0" smtClean="0"/>
        </a:p>
        <a:p>
          <a:pPr>
            <a:lnSpc>
              <a:spcPct val="80000"/>
            </a:lnSpc>
          </a:pPr>
          <a:r>
            <a:rPr lang="ru-RU" sz="1800" b="1" i="1" dirty="0" smtClean="0">
              <a:effectLst/>
            </a:rPr>
            <a:t/>
          </a:r>
          <a:br>
            <a:rPr lang="ru-RU" sz="1800" b="1" i="1" dirty="0" smtClean="0">
              <a:effectLst/>
            </a:rPr>
          </a:br>
          <a:endParaRPr lang="ru-RU" sz="1800" b="1" i="1" dirty="0" smtClean="0">
            <a:effectLst/>
          </a:endParaRPr>
        </a:p>
        <a:p>
          <a:pPr>
            <a:lnSpc>
              <a:spcPct val="80000"/>
            </a:lnSpc>
          </a:pPr>
          <a:r>
            <a:rPr lang="ru-RU" sz="3200" b="1" i="1" dirty="0" smtClean="0">
              <a:effectLst/>
            </a:rPr>
            <a:t>домов-интернатов для граждан пожилого возраста и инвалидов</a:t>
          </a:r>
        </a:p>
      </dgm:t>
    </dgm:pt>
    <dgm:pt modelId="{2DDC6CF4-75E3-44B5-B9FC-C9A06D1756E6}" type="parTrans" cxnId="{2A103170-0306-4DFC-965F-93C9C1158EE4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759606F1-E9BB-4238-A85A-FB9669BECBC1}" type="sibTrans" cxnId="{2A103170-0306-4DFC-965F-93C9C1158EE4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783D8496-8F79-4A6C-967C-7A4EB0DD1669}">
      <dgm:prSet phldrT="[Текст]"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200" b="1" i="1" dirty="0" err="1" smtClean="0">
              <a:effectLst/>
            </a:rPr>
            <a:t>психоневро</a:t>
          </a:r>
          <a:r>
            <a:rPr lang="ru-RU" sz="3200" b="1" i="1" dirty="0" smtClean="0">
              <a:effectLst/>
            </a:rPr>
            <a:t>-логических интернатов</a:t>
          </a:r>
        </a:p>
      </dgm:t>
    </dgm:pt>
    <dgm:pt modelId="{24B327BB-6342-402E-A2FA-EC890454BE0F}" type="parTrans" cxnId="{0967EB11-6EA5-4AE0-B13F-3DAB8F635C0C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8A1642CC-F20F-4110-9303-46D3AE781E85}" type="sibTrans" cxnId="{0967EB11-6EA5-4AE0-B13F-3DAB8F635C0C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DC8D3A4D-A904-4A17-8ECB-7BDC5B2CD802}">
      <dgm:prSet phldrT="[Текст]"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sz="6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11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200" b="1" i="1" dirty="0" err="1" smtClean="0">
              <a:effectLst/>
            </a:rPr>
            <a:t>некоммерче-ских</a:t>
          </a:r>
          <a:r>
            <a:rPr lang="ru-RU" sz="3200" b="1" i="1" dirty="0" smtClean="0">
              <a:effectLst/>
            </a:rPr>
            <a:t/>
          </a:r>
          <a:br>
            <a:rPr lang="ru-RU" sz="3200" b="1" i="1" dirty="0" smtClean="0">
              <a:effectLst/>
            </a:rPr>
          </a:br>
          <a:r>
            <a:rPr lang="ru-RU" sz="3200" b="1" i="1" dirty="0" smtClean="0">
              <a:effectLst/>
            </a:rPr>
            <a:t>организаций </a:t>
          </a:r>
        </a:p>
      </dgm:t>
    </dgm:pt>
    <dgm:pt modelId="{73DB596B-FEB1-45F9-B31C-D58D34629B80}" type="parTrans" cxnId="{DF7EC3F2-19ED-46B5-B55A-E6DB782AB6EB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238B2B85-F7AD-4C53-98E7-EA097ACA2E9B}" type="sibTrans" cxnId="{DF7EC3F2-19ED-46B5-B55A-E6DB782AB6EB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5DC3D60B-6C8A-4150-8C94-3280FADFF1FD}">
      <dgm:prSet phldrT="[Текст]"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ru-RU" sz="9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3200" b="1" i="1" dirty="0" smtClean="0">
              <a:effectLst/>
            </a:rPr>
            <a:t>центра для граждан пожилого возраста и инвалидов</a:t>
          </a:r>
        </a:p>
      </dgm:t>
    </dgm:pt>
    <dgm:pt modelId="{DC557609-131B-46BA-ADC9-05B9976C09D1}" type="parTrans" cxnId="{BCC6E8F7-1444-4F83-B1B0-6A7498BE8EB4}">
      <dgm:prSet/>
      <dgm:spPr/>
      <dgm:t>
        <a:bodyPr/>
        <a:lstStyle/>
        <a:p>
          <a:endParaRPr lang="ru-RU"/>
        </a:p>
      </dgm:t>
    </dgm:pt>
    <dgm:pt modelId="{6FA9C19B-4D8B-4AD0-A215-BEA187B52298}" type="sibTrans" cxnId="{BCC6E8F7-1444-4F83-B1B0-6A7498BE8EB4}">
      <dgm:prSet/>
      <dgm:spPr/>
      <dgm:t>
        <a:bodyPr/>
        <a:lstStyle/>
        <a:p>
          <a:endParaRPr lang="ru-RU"/>
        </a:p>
      </dgm:t>
    </dgm:pt>
    <dgm:pt modelId="{2667E047-8B13-4605-AE93-E87A5BAF9161}" type="pres">
      <dgm:prSet presAssocID="{CF4A1329-6D60-4BC1-8FA9-4192EADC20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B48309-7671-4EA5-924F-B8422D947BA8}" type="pres">
      <dgm:prSet presAssocID="{CF4A1329-6D60-4BC1-8FA9-4192EADC2065}" presName="fgShape" presStyleLbl="fgShp" presStyleIdx="0" presStyleCnt="1" custScaleY="142825" custLinFactY="-200000" custLinFactNeighborX="160" custLinFactNeighborY="-231473"/>
      <dgm:spPr>
        <a:noFill/>
        <a:ln w="28575">
          <a:solidFill>
            <a:srgbClr val="660066"/>
          </a:solidFill>
        </a:ln>
      </dgm:spPr>
      <dgm:t>
        <a:bodyPr/>
        <a:lstStyle/>
        <a:p>
          <a:endParaRPr lang="ru-RU"/>
        </a:p>
      </dgm:t>
    </dgm:pt>
    <dgm:pt modelId="{06A33586-AFE9-40A7-850B-937F54E9A688}" type="pres">
      <dgm:prSet presAssocID="{CF4A1329-6D60-4BC1-8FA9-4192EADC2065}" presName="linComp" presStyleCnt="0"/>
      <dgm:spPr/>
      <dgm:t>
        <a:bodyPr/>
        <a:lstStyle/>
        <a:p>
          <a:endParaRPr lang="ru-RU"/>
        </a:p>
      </dgm:t>
    </dgm:pt>
    <dgm:pt modelId="{33E04014-3AC9-4909-AB44-9E5A7AD0BA5E}" type="pres">
      <dgm:prSet presAssocID="{5DC3D60B-6C8A-4150-8C94-3280FADFF1FD}" presName="compNode" presStyleCnt="0"/>
      <dgm:spPr/>
      <dgm:t>
        <a:bodyPr/>
        <a:lstStyle/>
        <a:p>
          <a:endParaRPr lang="ru-RU"/>
        </a:p>
      </dgm:t>
    </dgm:pt>
    <dgm:pt modelId="{27BF4963-22B2-4AB2-9918-BEB5D8206708}" type="pres">
      <dgm:prSet presAssocID="{5DC3D60B-6C8A-4150-8C94-3280FADFF1FD}" presName="bkgdShape" presStyleLbl="node1" presStyleIdx="0" presStyleCnt="4"/>
      <dgm:spPr/>
      <dgm:t>
        <a:bodyPr/>
        <a:lstStyle/>
        <a:p>
          <a:endParaRPr lang="ru-RU"/>
        </a:p>
      </dgm:t>
    </dgm:pt>
    <dgm:pt modelId="{D5D7AB86-1E98-4933-ADB1-84AFEE6D5D50}" type="pres">
      <dgm:prSet presAssocID="{5DC3D60B-6C8A-4150-8C94-3280FADFF1FD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D506E-8010-4237-9E74-5AFD6CDC47DA}" type="pres">
      <dgm:prSet presAssocID="{5DC3D60B-6C8A-4150-8C94-3280FADFF1FD}" presName="invisiNode" presStyleLbl="node1" presStyleIdx="0" presStyleCnt="4"/>
      <dgm:spPr/>
      <dgm:t>
        <a:bodyPr/>
        <a:lstStyle/>
        <a:p>
          <a:endParaRPr lang="ru-RU"/>
        </a:p>
      </dgm:t>
    </dgm:pt>
    <dgm:pt modelId="{6E08FC90-80EB-4032-87AF-F89DA9BABE1E}" type="pres">
      <dgm:prSet presAssocID="{5DC3D60B-6C8A-4150-8C94-3280FADFF1FD}" presName="imagNode" presStyleLbl="fgImgPlace1" presStyleIdx="0" presStyleCnt="4" custLinFactNeighborX="1931" custLinFactNeighborY="1090"/>
      <dgm:spPr/>
      <dgm:t>
        <a:bodyPr/>
        <a:lstStyle/>
        <a:p>
          <a:endParaRPr lang="ru-RU"/>
        </a:p>
      </dgm:t>
    </dgm:pt>
    <dgm:pt modelId="{FCF02EF4-484D-4899-AA4E-7B58C1162DB6}" type="pres">
      <dgm:prSet presAssocID="{6FA9C19B-4D8B-4AD0-A215-BEA187B522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E8EADEA-1746-4783-8695-2BDA311F978A}" type="pres">
      <dgm:prSet presAssocID="{4A406ADD-1BE6-4F55-9B79-30F1B77711E5}" presName="compNode" presStyleCnt="0"/>
      <dgm:spPr/>
      <dgm:t>
        <a:bodyPr/>
        <a:lstStyle/>
        <a:p>
          <a:endParaRPr lang="ru-RU"/>
        </a:p>
      </dgm:t>
    </dgm:pt>
    <dgm:pt modelId="{1F1CD77E-D47C-44A9-B752-EDAEB325DEB6}" type="pres">
      <dgm:prSet presAssocID="{4A406ADD-1BE6-4F55-9B79-30F1B77711E5}" presName="bkgdShape" presStyleLbl="node1" presStyleIdx="1" presStyleCnt="4"/>
      <dgm:spPr/>
      <dgm:t>
        <a:bodyPr/>
        <a:lstStyle/>
        <a:p>
          <a:endParaRPr lang="ru-RU"/>
        </a:p>
      </dgm:t>
    </dgm:pt>
    <dgm:pt modelId="{9D9CF98A-C5B9-4B7E-BB85-B1CBC087873C}" type="pres">
      <dgm:prSet presAssocID="{4A406ADD-1BE6-4F55-9B79-30F1B77711E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BC2AA-B7AD-4643-966E-5AD1428F1829}" type="pres">
      <dgm:prSet presAssocID="{4A406ADD-1BE6-4F55-9B79-30F1B77711E5}" presName="invisiNode" presStyleLbl="node1" presStyleIdx="1" presStyleCnt="4"/>
      <dgm:spPr/>
      <dgm:t>
        <a:bodyPr/>
        <a:lstStyle/>
        <a:p>
          <a:endParaRPr lang="ru-RU"/>
        </a:p>
      </dgm:t>
    </dgm:pt>
    <dgm:pt modelId="{55BD564D-1D6E-4EC1-B3F8-CDC9330C4738}" type="pres">
      <dgm:prSet presAssocID="{4A406ADD-1BE6-4F55-9B79-30F1B77711E5}" presName="imagNode" presStyleLbl="fgImgPlace1" presStyleIdx="1" presStyleCnt="4"/>
      <dgm:spPr/>
      <dgm:t>
        <a:bodyPr/>
        <a:lstStyle/>
        <a:p>
          <a:endParaRPr lang="ru-RU"/>
        </a:p>
      </dgm:t>
    </dgm:pt>
    <dgm:pt modelId="{999866C1-790E-48A4-A9A6-0D3C0F9217E5}" type="pres">
      <dgm:prSet presAssocID="{759606F1-E9BB-4238-A85A-FB9669BECBC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FF329F2-1CBB-4E74-B57A-54A6C3CE3F2F}" type="pres">
      <dgm:prSet presAssocID="{783D8496-8F79-4A6C-967C-7A4EB0DD1669}" presName="compNode" presStyleCnt="0"/>
      <dgm:spPr/>
      <dgm:t>
        <a:bodyPr/>
        <a:lstStyle/>
        <a:p>
          <a:endParaRPr lang="ru-RU"/>
        </a:p>
      </dgm:t>
    </dgm:pt>
    <dgm:pt modelId="{AF737E1A-49C0-432D-B4EB-3657A47E6460}" type="pres">
      <dgm:prSet presAssocID="{783D8496-8F79-4A6C-967C-7A4EB0DD1669}" presName="bkgdShape" presStyleLbl="node1" presStyleIdx="2" presStyleCnt="4" custLinFactNeighborX="3696"/>
      <dgm:spPr/>
      <dgm:t>
        <a:bodyPr/>
        <a:lstStyle/>
        <a:p>
          <a:endParaRPr lang="ru-RU"/>
        </a:p>
      </dgm:t>
    </dgm:pt>
    <dgm:pt modelId="{674C437B-A84F-471F-A390-423F4D206E6F}" type="pres">
      <dgm:prSet presAssocID="{783D8496-8F79-4A6C-967C-7A4EB0DD166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69409-9447-423F-A10B-C6AC77576535}" type="pres">
      <dgm:prSet presAssocID="{783D8496-8F79-4A6C-967C-7A4EB0DD1669}" presName="invisiNode" presStyleLbl="node1" presStyleIdx="2" presStyleCnt="4"/>
      <dgm:spPr/>
      <dgm:t>
        <a:bodyPr/>
        <a:lstStyle/>
        <a:p>
          <a:endParaRPr lang="ru-RU"/>
        </a:p>
      </dgm:t>
    </dgm:pt>
    <dgm:pt modelId="{6202F67C-F593-4301-89C5-9280DC0AFA58}" type="pres">
      <dgm:prSet presAssocID="{783D8496-8F79-4A6C-967C-7A4EB0DD1669}" presName="imagNode" presStyleLbl="fgImgPlace1" presStyleIdx="2" presStyleCnt="4"/>
      <dgm:spPr/>
      <dgm:t>
        <a:bodyPr/>
        <a:lstStyle/>
        <a:p>
          <a:endParaRPr lang="ru-RU"/>
        </a:p>
      </dgm:t>
    </dgm:pt>
    <dgm:pt modelId="{8653D707-1B7C-4D03-ABB9-0889473B842B}" type="pres">
      <dgm:prSet presAssocID="{8A1642CC-F20F-4110-9303-46D3AE781E8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12101E9-592F-499F-AB38-DADC30451AD1}" type="pres">
      <dgm:prSet presAssocID="{DC8D3A4D-A904-4A17-8ECB-7BDC5B2CD802}" presName="compNode" presStyleCnt="0"/>
      <dgm:spPr/>
      <dgm:t>
        <a:bodyPr/>
        <a:lstStyle/>
        <a:p>
          <a:endParaRPr lang="ru-RU"/>
        </a:p>
      </dgm:t>
    </dgm:pt>
    <dgm:pt modelId="{40C7C7F9-76CC-40A5-B058-F6FF35B835D0}" type="pres">
      <dgm:prSet presAssocID="{DC8D3A4D-A904-4A17-8ECB-7BDC5B2CD802}" presName="bkgdShape" presStyleLbl="node1" presStyleIdx="3" presStyleCnt="4"/>
      <dgm:spPr/>
      <dgm:t>
        <a:bodyPr/>
        <a:lstStyle/>
        <a:p>
          <a:endParaRPr lang="ru-RU"/>
        </a:p>
      </dgm:t>
    </dgm:pt>
    <dgm:pt modelId="{7C2F67D1-5106-48CB-A39A-A8AB96358DDA}" type="pres">
      <dgm:prSet presAssocID="{DC8D3A4D-A904-4A17-8ECB-7BDC5B2CD80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AB056-D3C2-4621-A378-29DF1CBF38E9}" type="pres">
      <dgm:prSet presAssocID="{DC8D3A4D-A904-4A17-8ECB-7BDC5B2CD802}" presName="invisiNode" presStyleLbl="node1" presStyleIdx="3" presStyleCnt="4"/>
      <dgm:spPr/>
      <dgm:t>
        <a:bodyPr/>
        <a:lstStyle/>
        <a:p>
          <a:endParaRPr lang="ru-RU"/>
        </a:p>
      </dgm:t>
    </dgm:pt>
    <dgm:pt modelId="{DF57AA61-EEF2-4F00-A162-747F81596FE7}" type="pres">
      <dgm:prSet presAssocID="{DC8D3A4D-A904-4A17-8ECB-7BDC5B2CD802}" presName="imagNode" presStyleLbl="fgImgPlace1" presStyleIdx="3" presStyleCnt="4"/>
      <dgm:spPr/>
      <dgm:t>
        <a:bodyPr/>
        <a:lstStyle/>
        <a:p>
          <a:endParaRPr lang="ru-RU"/>
        </a:p>
      </dgm:t>
    </dgm:pt>
  </dgm:ptLst>
  <dgm:cxnLst>
    <dgm:cxn modelId="{2A103170-0306-4DFC-965F-93C9C1158EE4}" srcId="{CF4A1329-6D60-4BC1-8FA9-4192EADC2065}" destId="{4A406ADD-1BE6-4F55-9B79-30F1B77711E5}" srcOrd="1" destOrd="0" parTransId="{2DDC6CF4-75E3-44B5-B9FC-C9A06D1756E6}" sibTransId="{759606F1-E9BB-4238-A85A-FB9669BECBC1}"/>
    <dgm:cxn modelId="{E19932AC-BF03-40AF-9713-09813AFF795C}" type="presOf" srcId="{4A406ADD-1BE6-4F55-9B79-30F1B77711E5}" destId="{9D9CF98A-C5B9-4B7E-BB85-B1CBC087873C}" srcOrd="1" destOrd="0" presId="urn:microsoft.com/office/officeart/2005/8/layout/hList7#2"/>
    <dgm:cxn modelId="{17508AB9-8A3D-409D-A2BE-6E122B545662}" type="presOf" srcId="{783D8496-8F79-4A6C-967C-7A4EB0DD1669}" destId="{AF737E1A-49C0-432D-B4EB-3657A47E6460}" srcOrd="0" destOrd="0" presId="urn:microsoft.com/office/officeart/2005/8/layout/hList7#2"/>
    <dgm:cxn modelId="{6BD4BA81-69D8-4FB4-A6CD-C7D385AB049C}" type="presOf" srcId="{DC8D3A4D-A904-4A17-8ECB-7BDC5B2CD802}" destId="{40C7C7F9-76CC-40A5-B058-F6FF35B835D0}" srcOrd="0" destOrd="0" presId="urn:microsoft.com/office/officeart/2005/8/layout/hList7#2"/>
    <dgm:cxn modelId="{88104B96-EF13-4B8A-9450-37C9E419491C}" type="presOf" srcId="{5DC3D60B-6C8A-4150-8C94-3280FADFF1FD}" destId="{27BF4963-22B2-4AB2-9918-BEB5D8206708}" srcOrd="0" destOrd="0" presId="urn:microsoft.com/office/officeart/2005/8/layout/hList7#2"/>
    <dgm:cxn modelId="{38D1F9A3-DC35-44CC-A6DA-BC64FC2F7572}" type="presOf" srcId="{DC8D3A4D-A904-4A17-8ECB-7BDC5B2CD802}" destId="{7C2F67D1-5106-48CB-A39A-A8AB96358DDA}" srcOrd="1" destOrd="0" presId="urn:microsoft.com/office/officeart/2005/8/layout/hList7#2"/>
    <dgm:cxn modelId="{5C862A24-14B8-4060-B35E-8B913CCEC3A0}" type="presOf" srcId="{783D8496-8F79-4A6C-967C-7A4EB0DD1669}" destId="{674C437B-A84F-471F-A390-423F4D206E6F}" srcOrd="1" destOrd="0" presId="urn:microsoft.com/office/officeart/2005/8/layout/hList7#2"/>
    <dgm:cxn modelId="{837427F3-8057-48C6-8D31-204941C07FBA}" type="presOf" srcId="{CF4A1329-6D60-4BC1-8FA9-4192EADC2065}" destId="{2667E047-8B13-4605-AE93-E87A5BAF9161}" srcOrd="0" destOrd="0" presId="urn:microsoft.com/office/officeart/2005/8/layout/hList7#2"/>
    <dgm:cxn modelId="{0967EB11-6EA5-4AE0-B13F-3DAB8F635C0C}" srcId="{CF4A1329-6D60-4BC1-8FA9-4192EADC2065}" destId="{783D8496-8F79-4A6C-967C-7A4EB0DD1669}" srcOrd="2" destOrd="0" parTransId="{24B327BB-6342-402E-A2FA-EC890454BE0F}" sibTransId="{8A1642CC-F20F-4110-9303-46D3AE781E85}"/>
    <dgm:cxn modelId="{BCC6E8F7-1444-4F83-B1B0-6A7498BE8EB4}" srcId="{CF4A1329-6D60-4BC1-8FA9-4192EADC2065}" destId="{5DC3D60B-6C8A-4150-8C94-3280FADFF1FD}" srcOrd="0" destOrd="0" parTransId="{DC557609-131B-46BA-ADC9-05B9976C09D1}" sibTransId="{6FA9C19B-4D8B-4AD0-A215-BEA187B52298}"/>
    <dgm:cxn modelId="{5EBCE0D0-FDE7-4484-AAE5-008B0687B565}" type="presOf" srcId="{6FA9C19B-4D8B-4AD0-A215-BEA187B52298}" destId="{FCF02EF4-484D-4899-AA4E-7B58C1162DB6}" srcOrd="0" destOrd="0" presId="urn:microsoft.com/office/officeart/2005/8/layout/hList7#2"/>
    <dgm:cxn modelId="{1A5E0C0A-89DC-41F9-AC3D-AEB4BB1AD711}" type="presOf" srcId="{5DC3D60B-6C8A-4150-8C94-3280FADFF1FD}" destId="{D5D7AB86-1E98-4933-ADB1-84AFEE6D5D50}" srcOrd="1" destOrd="0" presId="urn:microsoft.com/office/officeart/2005/8/layout/hList7#2"/>
    <dgm:cxn modelId="{241DD340-8A25-4D36-9D48-784528E845A7}" type="presOf" srcId="{759606F1-E9BB-4238-A85A-FB9669BECBC1}" destId="{999866C1-790E-48A4-A9A6-0D3C0F9217E5}" srcOrd="0" destOrd="0" presId="urn:microsoft.com/office/officeart/2005/8/layout/hList7#2"/>
    <dgm:cxn modelId="{DF7EC3F2-19ED-46B5-B55A-E6DB782AB6EB}" srcId="{CF4A1329-6D60-4BC1-8FA9-4192EADC2065}" destId="{DC8D3A4D-A904-4A17-8ECB-7BDC5B2CD802}" srcOrd="3" destOrd="0" parTransId="{73DB596B-FEB1-45F9-B31C-D58D34629B80}" sibTransId="{238B2B85-F7AD-4C53-98E7-EA097ACA2E9B}"/>
    <dgm:cxn modelId="{5087B94C-7906-4023-970A-A6393CA91375}" type="presOf" srcId="{8A1642CC-F20F-4110-9303-46D3AE781E85}" destId="{8653D707-1B7C-4D03-ABB9-0889473B842B}" srcOrd="0" destOrd="0" presId="urn:microsoft.com/office/officeart/2005/8/layout/hList7#2"/>
    <dgm:cxn modelId="{82036393-DA0D-496D-B0B5-5CF4707F3879}" type="presOf" srcId="{4A406ADD-1BE6-4F55-9B79-30F1B77711E5}" destId="{1F1CD77E-D47C-44A9-B752-EDAEB325DEB6}" srcOrd="0" destOrd="0" presId="urn:microsoft.com/office/officeart/2005/8/layout/hList7#2"/>
    <dgm:cxn modelId="{DE956793-9A55-4753-AB0F-459CB66AE54E}" type="presParOf" srcId="{2667E047-8B13-4605-AE93-E87A5BAF9161}" destId="{88B48309-7671-4EA5-924F-B8422D947BA8}" srcOrd="0" destOrd="0" presId="urn:microsoft.com/office/officeart/2005/8/layout/hList7#2"/>
    <dgm:cxn modelId="{2A0FC998-16A8-4A81-B26B-5F7AFCAE1FF5}" type="presParOf" srcId="{2667E047-8B13-4605-AE93-E87A5BAF9161}" destId="{06A33586-AFE9-40A7-850B-937F54E9A688}" srcOrd="1" destOrd="0" presId="urn:microsoft.com/office/officeart/2005/8/layout/hList7#2"/>
    <dgm:cxn modelId="{F24797E1-D6AD-4928-ABAD-21459D093022}" type="presParOf" srcId="{06A33586-AFE9-40A7-850B-937F54E9A688}" destId="{33E04014-3AC9-4909-AB44-9E5A7AD0BA5E}" srcOrd="0" destOrd="0" presId="urn:microsoft.com/office/officeart/2005/8/layout/hList7#2"/>
    <dgm:cxn modelId="{9EA4FC29-F685-4BCF-B0C7-B49702814378}" type="presParOf" srcId="{33E04014-3AC9-4909-AB44-9E5A7AD0BA5E}" destId="{27BF4963-22B2-4AB2-9918-BEB5D8206708}" srcOrd="0" destOrd="0" presId="urn:microsoft.com/office/officeart/2005/8/layout/hList7#2"/>
    <dgm:cxn modelId="{17B15FD5-B6D7-48F5-BFDF-20BDC8979598}" type="presParOf" srcId="{33E04014-3AC9-4909-AB44-9E5A7AD0BA5E}" destId="{D5D7AB86-1E98-4933-ADB1-84AFEE6D5D50}" srcOrd="1" destOrd="0" presId="urn:microsoft.com/office/officeart/2005/8/layout/hList7#2"/>
    <dgm:cxn modelId="{58C42EB3-B59A-4646-A526-1A101E4E313A}" type="presParOf" srcId="{33E04014-3AC9-4909-AB44-9E5A7AD0BA5E}" destId="{297D506E-8010-4237-9E74-5AFD6CDC47DA}" srcOrd="2" destOrd="0" presId="urn:microsoft.com/office/officeart/2005/8/layout/hList7#2"/>
    <dgm:cxn modelId="{04254E18-7BBF-4BF0-9CED-D0D6ED98C040}" type="presParOf" srcId="{33E04014-3AC9-4909-AB44-9E5A7AD0BA5E}" destId="{6E08FC90-80EB-4032-87AF-F89DA9BABE1E}" srcOrd="3" destOrd="0" presId="urn:microsoft.com/office/officeart/2005/8/layout/hList7#2"/>
    <dgm:cxn modelId="{5F92A366-6028-484A-B9DA-E2B3C9C9DD2F}" type="presParOf" srcId="{06A33586-AFE9-40A7-850B-937F54E9A688}" destId="{FCF02EF4-484D-4899-AA4E-7B58C1162DB6}" srcOrd="1" destOrd="0" presId="urn:microsoft.com/office/officeart/2005/8/layout/hList7#2"/>
    <dgm:cxn modelId="{7BB21463-DB2A-4014-A7CC-3E14C0EECA11}" type="presParOf" srcId="{06A33586-AFE9-40A7-850B-937F54E9A688}" destId="{CE8EADEA-1746-4783-8695-2BDA311F978A}" srcOrd="2" destOrd="0" presId="urn:microsoft.com/office/officeart/2005/8/layout/hList7#2"/>
    <dgm:cxn modelId="{EAD133B8-D79A-4814-8F95-45691FADEB6E}" type="presParOf" srcId="{CE8EADEA-1746-4783-8695-2BDA311F978A}" destId="{1F1CD77E-D47C-44A9-B752-EDAEB325DEB6}" srcOrd="0" destOrd="0" presId="urn:microsoft.com/office/officeart/2005/8/layout/hList7#2"/>
    <dgm:cxn modelId="{2D411759-2FA2-4D47-A88D-B8B55540564B}" type="presParOf" srcId="{CE8EADEA-1746-4783-8695-2BDA311F978A}" destId="{9D9CF98A-C5B9-4B7E-BB85-B1CBC087873C}" srcOrd="1" destOrd="0" presId="urn:microsoft.com/office/officeart/2005/8/layout/hList7#2"/>
    <dgm:cxn modelId="{DDC4E004-F37B-4ED6-9AE6-84E2E9F3783A}" type="presParOf" srcId="{CE8EADEA-1746-4783-8695-2BDA311F978A}" destId="{9ACBC2AA-B7AD-4643-966E-5AD1428F1829}" srcOrd="2" destOrd="0" presId="urn:microsoft.com/office/officeart/2005/8/layout/hList7#2"/>
    <dgm:cxn modelId="{9393E8E4-95CF-42B5-8B21-C53B3FD28765}" type="presParOf" srcId="{CE8EADEA-1746-4783-8695-2BDA311F978A}" destId="{55BD564D-1D6E-4EC1-B3F8-CDC9330C4738}" srcOrd="3" destOrd="0" presId="urn:microsoft.com/office/officeart/2005/8/layout/hList7#2"/>
    <dgm:cxn modelId="{AE2385D6-AB18-42E7-9B04-EE430604FB22}" type="presParOf" srcId="{06A33586-AFE9-40A7-850B-937F54E9A688}" destId="{999866C1-790E-48A4-A9A6-0D3C0F9217E5}" srcOrd="3" destOrd="0" presId="urn:microsoft.com/office/officeart/2005/8/layout/hList7#2"/>
    <dgm:cxn modelId="{693C8B33-2340-4144-B296-21454B3EE460}" type="presParOf" srcId="{06A33586-AFE9-40A7-850B-937F54E9A688}" destId="{FFF329F2-1CBB-4E74-B57A-54A6C3CE3F2F}" srcOrd="4" destOrd="0" presId="urn:microsoft.com/office/officeart/2005/8/layout/hList7#2"/>
    <dgm:cxn modelId="{2E86CAC2-8DA9-40DD-89F5-CE9D82C1E45A}" type="presParOf" srcId="{FFF329F2-1CBB-4E74-B57A-54A6C3CE3F2F}" destId="{AF737E1A-49C0-432D-B4EB-3657A47E6460}" srcOrd="0" destOrd="0" presId="urn:microsoft.com/office/officeart/2005/8/layout/hList7#2"/>
    <dgm:cxn modelId="{3B7020BB-559A-42C6-9193-C516B8D1F68E}" type="presParOf" srcId="{FFF329F2-1CBB-4E74-B57A-54A6C3CE3F2F}" destId="{674C437B-A84F-471F-A390-423F4D206E6F}" srcOrd="1" destOrd="0" presId="urn:microsoft.com/office/officeart/2005/8/layout/hList7#2"/>
    <dgm:cxn modelId="{2CC9B467-577F-495E-8F44-880353CB120D}" type="presParOf" srcId="{FFF329F2-1CBB-4E74-B57A-54A6C3CE3F2F}" destId="{71469409-9447-423F-A10B-C6AC77576535}" srcOrd="2" destOrd="0" presId="urn:microsoft.com/office/officeart/2005/8/layout/hList7#2"/>
    <dgm:cxn modelId="{8BE78722-4A70-4EAD-B964-7B7DA4E8F16C}" type="presParOf" srcId="{FFF329F2-1CBB-4E74-B57A-54A6C3CE3F2F}" destId="{6202F67C-F593-4301-89C5-9280DC0AFA58}" srcOrd="3" destOrd="0" presId="urn:microsoft.com/office/officeart/2005/8/layout/hList7#2"/>
    <dgm:cxn modelId="{DE5C9B17-11A2-4533-B40F-C505B9A032B8}" type="presParOf" srcId="{06A33586-AFE9-40A7-850B-937F54E9A688}" destId="{8653D707-1B7C-4D03-ABB9-0889473B842B}" srcOrd="5" destOrd="0" presId="urn:microsoft.com/office/officeart/2005/8/layout/hList7#2"/>
    <dgm:cxn modelId="{DC6A0CC9-301D-4DE3-8CEF-9C7B002F1F67}" type="presParOf" srcId="{06A33586-AFE9-40A7-850B-937F54E9A688}" destId="{312101E9-592F-499F-AB38-DADC30451AD1}" srcOrd="6" destOrd="0" presId="urn:microsoft.com/office/officeart/2005/8/layout/hList7#2"/>
    <dgm:cxn modelId="{025824CB-2D76-4A98-93E4-B396DD8E7D41}" type="presParOf" srcId="{312101E9-592F-499F-AB38-DADC30451AD1}" destId="{40C7C7F9-76CC-40A5-B058-F6FF35B835D0}" srcOrd="0" destOrd="0" presId="urn:microsoft.com/office/officeart/2005/8/layout/hList7#2"/>
    <dgm:cxn modelId="{D29157D6-57BF-4241-8E98-6527D2646902}" type="presParOf" srcId="{312101E9-592F-499F-AB38-DADC30451AD1}" destId="{7C2F67D1-5106-48CB-A39A-A8AB96358DDA}" srcOrd="1" destOrd="0" presId="urn:microsoft.com/office/officeart/2005/8/layout/hList7#2"/>
    <dgm:cxn modelId="{318C89BF-302B-49CE-9C39-00B6B5C782E8}" type="presParOf" srcId="{312101E9-592F-499F-AB38-DADC30451AD1}" destId="{196AB056-D3C2-4621-A378-29DF1CBF38E9}" srcOrd="2" destOrd="0" presId="urn:microsoft.com/office/officeart/2005/8/layout/hList7#2"/>
    <dgm:cxn modelId="{6A01C855-1892-4961-881A-7AA2CFB1551E}" type="presParOf" srcId="{312101E9-592F-499F-AB38-DADC30451AD1}" destId="{DF57AA61-EEF2-4F00-A162-747F81596FE7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CC4B57-8B15-460A-9BB1-0A1DE44A564E}" type="doc">
      <dgm:prSet loTypeId="urn:microsoft.com/office/officeart/2008/layout/LinedList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EA1C8C8-8F21-4ADE-BCF9-922F8EAB4310}">
      <dgm:prSet phldrT="[Текст]" custT="1"/>
      <dgm:spPr/>
      <dgm:t>
        <a:bodyPr anchor="ctr"/>
        <a:lstStyle/>
        <a:p>
          <a:pPr algn="ctr"/>
          <a:r>
            <a:rPr lang="ru-RU" sz="60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47</a:t>
          </a:r>
          <a:r>
            <a:rPr lang="ru-RU" sz="5400" b="1" dirty="0" smtClean="0">
              <a:solidFill>
                <a:srgbClr val="660066"/>
              </a:solidFill>
            </a:rPr>
            <a:t> </a:t>
          </a:r>
          <a:r>
            <a:rPr lang="ru-RU" sz="4800" dirty="0" smtClean="0">
              <a:solidFill>
                <a:srgbClr val="1743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учреждений социального обслуживания семьи и детей</a:t>
          </a:r>
          <a:endParaRPr lang="ru-RU" sz="4800" dirty="0">
            <a:solidFill>
              <a:srgbClr val="17436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48B5C3-6AD1-4035-B238-DDA681929ED5}" type="parTrans" cxnId="{7B7A9644-A687-4FFA-B6FC-48AAC2C4B475}">
      <dgm:prSet/>
      <dgm:spPr/>
      <dgm:t>
        <a:bodyPr/>
        <a:lstStyle/>
        <a:p>
          <a:endParaRPr lang="ru-RU"/>
        </a:p>
      </dgm:t>
    </dgm:pt>
    <dgm:pt modelId="{F59EEEAE-1160-4FE1-9012-A430675F8228}" type="sibTrans" cxnId="{7B7A9644-A687-4FFA-B6FC-48AAC2C4B475}">
      <dgm:prSet/>
      <dgm:spPr/>
      <dgm:t>
        <a:bodyPr/>
        <a:lstStyle/>
        <a:p>
          <a:endParaRPr lang="ru-RU"/>
        </a:p>
      </dgm:t>
    </dgm:pt>
    <dgm:pt modelId="{DCC97286-8A9B-4FB9-807B-8CD83DB21EFC}">
      <dgm:prSet phldrT="[Текст]" custT="1"/>
      <dgm:spPr/>
      <dgm:t>
        <a:bodyPr anchor="ctr"/>
        <a:lstStyle/>
        <a:p>
          <a:pPr algn="ctr"/>
          <a:r>
            <a:rPr lang="ru-RU" sz="4800" dirty="0" smtClean="0">
              <a:solidFill>
                <a:srgbClr val="1743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получают услуги более </a:t>
          </a:r>
        </a:p>
        <a:p>
          <a:pPr algn="ctr"/>
          <a:r>
            <a:rPr lang="ru-RU" sz="60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 тыс. </a:t>
          </a:r>
          <a:br>
            <a:rPr lang="ru-RU" sz="60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4800" dirty="0" smtClean="0">
              <a:solidFill>
                <a:srgbClr val="1743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семей с детьми</a:t>
          </a:r>
          <a:endParaRPr lang="ru-RU" sz="4800" dirty="0">
            <a:solidFill>
              <a:srgbClr val="17436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4F3C8B-F349-4BE5-932D-BCF41E94EA05}" type="parTrans" cxnId="{530A60D0-3DD9-429E-ABBC-18278F489EC6}">
      <dgm:prSet/>
      <dgm:spPr/>
      <dgm:t>
        <a:bodyPr/>
        <a:lstStyle/>
        <a:p>
          <a:endParaRPr lang="ru-RU"/>
        </a:p>
      </dgm:t>
    </dgm:pt>
    <dgm:pt modelId="{5EB7360F-C8CD-4DE8-9055-4EFE25D46C05}" type="sibTrans" cxnId="{530A60D0-3DD9-429E-ABBC-18278F489EC6}">
      <dgm:prSet/>
      <dgm:spPr/>
      <dgm:t>
        <a:bodyPr/>
        <a:lstStyle/>
        <a:p>
          <a:endParaRPr lang="ru-RU"/>
        </a:p>
      </dgm:t>
    </dgm:pt>
    <dgm:pt modelId="{8A61D895-ABFE-4933-B100-7126104B8902}">
      <dgm:prSet phldrT="[Текст]" custT="1"/>
      <dgm:spPr/>
      <dgm:t>
        <a:bodyPr anchor="ctr"/>
        <a:lstStyle/>
        <a:p>
          <a:pPr algn="ctr">
            <a:lnSpc>
              <a:spcPct val="80000"/>
            </a:lnSpc>
          </a:pPr>
          <a:r>
            <a:rPr lang="ru-RU" sz="4800" dirty="0" smtClean="0">
              <a:solidFill>
                <a:srgbClr val="1743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проходят реабилитацию приютах более  </a:t>
          </a:r>
          <a:br>
            <a:rPr lang="ru-RU" sz="4800" dirty="0" smtClean="0">
              <a:solidFill>
                <a:srgbClr val="1743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60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2,2 тыс. </a:t>
          </a:r>
          <a:r>
            <a:rPr lang="ru-RU" sz="4800" dirty="0" smtClean="0">
              <a:solidFill>
                <a:srgbClr val="1743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несовершеннолетних</a:t>
          </a:r>
          <a:endParaRPr lang="ru-RU" sz="4800" dirty="0">
            <a:solidFill>
              <a:srgbClr val="17436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A105AE-231D-4AB4-8DCF-D608E0BA3422}" type="parTrans" cxnId="{105B49CB-8F3F-470E-B96C-5829E9A78EF0}">
      <dgm:prSet/>
      <dgm:spPr/>
      <dgm:t>
        <a:bodyPr/>
        <a:lstStyle/>
        <a:p>
          <a:endParaRPr lang="ru-RU"/>
        </a:p>
      </dgm:t>
    </dgm:pt>
    <dgm:pt modelId="{DDAD62FE-B5AC-4E4F-8DA3-E045487578BB}" type="sibTrans" cxnId="{105B49CB-8F3F-470E-B96C-5829E9A78EF0}">
      <dgm:prSet/>
      <dgm:spPr/>
      <dgm:t>
        <a:bodyPr/>
        <a:lstStyle/>
        <a:p>
          <a:endParaRPr lang="ru-RU"/>
        </a:p>
      </dgm:t>
    </dgm:pt>
    <dgm:pt modelId="{7CC67E2D-39CB-4A25-92DE-AA5AA7A0A416}" type="pres">
      <dgm:prSet presAssocID="{8ACC4B57-8B15-460A-9BB1-0A1DE44A564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5DB337E-513B-4C9A-B617-A016A71E87FD}" type="pres">
      <dgm:prSet presAssocID="{AEA1C8C8-8F21-4ADE-BCF9-922F8EAB4310}" presName="thickLine" presStyleLbl="alignNode1" presStyleIdx="0" presStyleCnt="1"/>
      <dgm:spPr/>
    </dgm:pt>
    <dgm:pt modelId="{258913B1-B3CA-4EF5-AC78-556906F967FE}" type="pres">
      <dgm:prSet presAssocID="{AEA1C8C8-8F21-4ADE-BCF9-922F8EAB4310}" presName="horz1" presStyleCnt="0"/>
      <dgm:spPr/>
    </dgm:pt>
    <dgm:pt modelId="{17CF9B74-8803-44CC-8E85-2E8CA11B7A1C}" type="pres">
      <dgm:prSet presAssocID="{AEA1C8C8-8F21-4ADE-BCF9-922F8EAB4310}" presName="tx1" presStyleLbl="revTx" presStyleIdx="0" presStyleCnt="3" custScaleX="245281"/>
      <dgm:spPr/>
      <dgm:t>
        <a:bodyPr/>
        <a:lstStyle/>
        <a:p>
          <a:endParaRPr lang="ru-RU"/>
        </a:p>
      </dgm:t>
    </dgm:pt>
    <dgm:pt modelId="{9D22DE11-8F1A-48A6-B925-2CFFC0A1BFB6}" type="pres">
      <dgm:prSet presAssocID="{AEA1C8C8-8F21-4ADE-BCF9-922F8EAB4310}" presName="vert1" presStyleCnt="0"/>
      <dgm:spPr/>
    </dgm:pt>
    <dgm:pt modelId="{B8CB42CD-7805-4B44-A75F-AF611A364A8F}" type="pres">
      <dgm:prSet presAssocID="{DCC97286-8A9B-4FB9-807B-8CD83DB21EFC}" presName="vertSpace2a" presStyleCnt="0"/>
      <dgm:spPr/>
    </dgm:pt>
    <dgm:pt modelId="{1ECB39D9-26C7-429B-AE4C-19EA34771369}" type="pres">
      <dgm:prSet presAssocID="{DCC97286-8A9B-4FB9-807B-8CD83DB21EFC}" presName="horz2" presStyleCnt="0"/>
      <dgm:spPr/>
    </dgm:pt>
    <dgm:pt modelId="{3390B676-40CF-49AA-B68D-3683DB277194}" type="pres">
      <dgm:prSet presAssocID="{DCC97286-8A9B-4FB9-807B-8CD83DB21EFC}" presName="horzSpace2" presStyleCnt="0"/>
      <dgm:spPr/>
    </dgm:pt>
    <dgm:pt modelId="{27812491-9BE9-40BA-8CCE-770504697FCE}" type="pres">
      <dgm:prSet presAssocID="{DCC97286-8A9B-4FB9-807B-8CD83DB21EFC}" presName="tx2" presStyleLbl="revTx" presStyleIdx="1" presStyleCnt="3"/>
      <dgm:spPr/>
      <dgm:t>
        <a:bodyPr/>
        <a:lstStyle/>
        <a:p>
          <a:endParaRPr lang="ru-RU"/>
        </a:p>
      </dgm:t>
    </dgm:pt>
    <dgm:pt modelId="{DB343A32-D639-4D55-8447-575C3DB8FCFB}" type="pres">
      <dgm:prSet presAssocID="{DCC97286-8A9B-4FB9-807B-8CD83DB21EFC}" presName="vert2" presStyleCnt="0"/>
      <dgm:spPr/>
    </dgm:pt>
    <dgm:pt modelId="{5E0A8B91-AD9C-457D-9C38-CCB45B1F79C9}" type="pres">
      <dgm:prSet presAssocID="{DCC97286-8A9B-4FB9-807B-8CD83DB21EFC}" presName="thinLine2b" presStyleLbl="callout" presStyleIdx="0" presStyleCnt="2"/>
      <dgm:spPr/>
    </dgm:pt>
    <dgm:pt modelId="{7B1BAA37-9064-4A2F-8988-E7A39E106D42}" type="pres">
      <dgm:prSet presAssocID="{DCC97286-8A9B-4FB9-807B-8CD83DB21EFC}" presName="vertSpace2b" presStyleCnt="0"/>
      <dgm:spPr/>
    </dgm:pt>
    <dgm:pt modelId="{AECF10A3-2A34-4D1F-BCB6-0FC1B5839EF9}" type="pres">
      <dgm:prSet presAssocID="{8A61D895-ABFE-4933-B100-7126104B8902}" presName="horz2" presStyleCnt="0"/>
      <dgm:spPr/>
    </dgm:pt>
    <dgm:pt modelId="{97AD7CAE-A7A1-475E-A6FC-335EAEFFC8BC}" type="pres">
      <dgm:prSet presAssocID="{8A61D895-ABFE-4933-B100-7126104B8902}" presName="horzSpace2" presStyleCnt="0"/>
      <dgm:spPr/>
    </dgm:pt>
    <dgm:pt modelId="{99369992-7E82-415C-A938-41A5CDB77D04}" type="pres">
      <dgm:prSet presAssocID="{8A61D895-ABFE-4933-B100-7126104B8902}" presName="tx2" presStyleLbl="revTx" presStyleIdx="2" presStyleCnt="3"/>
      <dgm:spPr/>
      <dgm:t>
        <a:bodyPr/>
        <a:lstStyle/>
        <a:p>
          <a:endParaRPr lang="ru-RU"/>
        </a:p>
      </dgm:t>
    </dgm:pt>
    <dgm:pt modelId="{4D6B59D8-BA36-4ACB-A17C-18678EDCEE08}" type="pres">
      <dgm:prSet presAssocID="{8A61D895-ABFE-4933-B100-7126104B8902}" presName="vert2" presStyleCnt="0"/>
      <dgm:spPr/>
    </dgm:pt>
    <dgm:pt modelId="{340BAF25-57DA-4292-A4D7-5EA3FBE3D41B}" type="pres">
      <dgm:prSet presAssocID="{8A61D895-ABFE-4933-B100-7126104B8902}" presName="thinLine2b" presStyleLbl="callout" presStyleIdx="1" presStyleCnt="2"/>
      <dgm:spPr/>
    </dgm:pt>
    <dgm:pt modelId="{4FE2AFE9-400F-4717-9A5D-1EFF6C4FE448}" type="pres">
      <dgm:prSet presAssocID="{8A61D895-ABFE-4933-B100-7126104B8902}" presName="vertSpace2b" presStyleCnt="0"/>
      <dgm:spPr/>
    </dgm:pt>
  </dgm:ptLst>
  <dgm:cxnLst>
    <dgm:cxn modelId="{7B7A9644-A687-4FFA-B6FC-48AAC2C4B475}" srcId="{8ACC4B57-8B15-460A-9BB1-0A1DE44A564E}" destId="{AEA1C8C8-8F21-4ADE-BCF9-922F8EAB4310}" srcOrd="0" destOrd="0" parTransId="{D848B5C3-6AD1-4035-B238-DDA681929ED5}" sibTransId="{F59EEEAE-1160-4FE1-9012-A430675F8228}"/>
    <dgm:cxn modelId="{FA71811A-81EB-49B4-A743-40425D03EBEC}" type="presOf" srcId="{8ACC4B57-8B15-460A-9BB1-0A1DE44A564E}" destId="{7CC67E2D-39CB-4A25-92DE-AA5AA7A0A416}" srcOrd="0" destOrd="0" presId="urn:microsoft.com/office/officeart/2008/layout/LinedList"/>
    <dgm:cxn modelId="{1061CEDE-CDBE-47F4-87FD-5293CF8A057E}" type="presOf" srcId="{8A61D895-ABFE-4933-B100-7126104B8902}" destId="{99369992-7E82-415C-A938-41A5CDB77D04}" srcOrd="0" destOrd="0" presId="urn:microsoft.com/office/officeart/2008/layout/LinedList"/>
    <dgm:cxn modelId="{B05C8F96-FFB8-4E05-9BA4-281EDC36D9C7}" type="presOf" srcId="{AEA1C8C8-8F21-4ADE-BCF9-922F8EAB4310}" destId="{17CF9B74-8803-44CC-8E85-2E8CA11B7A1C}" srcOrd="0" destOrd="0" presId="urn:microsoft.com/office/officeart/2008/layout/LinedList"/>
    <dgm:cxn modelId="{C9E446DC-CADB-4D80-AADC-67465F904A90}" type="presOf" srcId="{DCC97286-8A9B-4FB9-807B-8CD83DB21EFC}" destId="{27812491-9BE9-40BA-8CCE-770504697FCE}" srcOrd="0" destOrd="0" presId="urn:microsoft.com/office/officeart/2008/layout/LinedList"/>
    <dgm:cxn modelId="{105B49CB-8F3F-470E-B96C-5829E9A78EF0}" srcId="{AEA1C8C8-8F21-4ADE-BCF9-922F8EAB4310}" destId="{8A61D895-ABFE-4933-B100-7126104B8902}" srcOrd="1" destOrd="0" parTransId="{C2A105AE-231D-4AB4-8DCF-D608E0BA3422}" sibTransId="{DDAD62FE-B5AC-4E4F-8DA3-E045487578BB}"/>
    <dgm:cxn modelId="{530A60D0-3DD9-429E-ABBC-18278F489EC6}" srcId="{AEA1C8C8-8F21-4ADE-BCF9-922F8EAB4310}" destId="{DCC97286-8A9B-4FB9-807B-8CD83DB21EFC}" srcOrd="0" destOrd="0" parTransId="{214F3C8B-F349-4BE5-932D-BCF41E94EA05}" sibTransId="{5EB7360F-C8CD-4DE8-9055-4EFE25D46C05}"/>
    <dgm:cxn modelId="{41EB4883-CD3A-423D-9273-BD9C5AB24E0F}" type="presParOf" srcId="{7CC67E2D-39CB-4A25-92DE-AA5AA7A0A416}" destId="{E5DB337E-513B-4C9A-B617-A016A71E87FD}" srcOrd="0" destOrd="0" presId="urn:microsoft.com/office/officeart/2008/layout/LinedList"/>
    <dgm:cxn modelId="{534DBED1-EA95-4622-8D9B-561CB913E8CF}" type="presParOf" srcId="{7CC67E2D-39CB-4A25-92DE-AA5AA7A0A416}" destId="{258913B1-B3CA-4EF5-AC78-556906F967FE}" srcOrd="1" destOrd="0" presId="urn:microsoft.com/office/officeart/2008/layout/LinedList"/>
    <dgm:cxn modelId="{A43E9E63-CAA4-47AE-A628-CBE95AB269B1}" type="presParOf" srcId="{258913B1-B3CA-4EF5-AC78-556906F967FE}" destId="{17CF9B74-8803-44CC-8E85-2E8CA11B7A1C}" srcOrd="0" destOrd="0" presId="urn:microsoft.com/office/officeart/2008/layout/LinedList"/>
    <dgm:cxn modelId="{5DD7B0FD-6A2A-42E7-8075-5D67EB07859E}" type="presParOf" srcId="{258913B1-B3CA-4EF5-AC78-556906F967FE}" destId="{9D22DE11-8F1A-48A6-B925-2CFFC0A1BFB6}" srcOrd="1" destOrd="0" presId="urn:microsoft.com/office/officeart/2008/layout/LinedList"/>
    <dgm:cxn modelId="{DEFDED83-AC02-467B-B58D-0DD3133BAC5E}" type="presParOf" srcId="{9D22DE11-8F1A-48A6-B925-2CFFC0A1BFB6}" destId="{B8CB42CD-7805-4B44-A75F-AF611A364A8F}" srcOrd="0" destOrd="0" presId="urn:microsoft.com/office/officeart/2008/layout/LinedList"/>
    <dgm:cxn modelId="{964B1927-0EE1-4549-AF82-A6D708318BC3}" type="presParOf" srcId="{9D22DE11-8F1A-48A6-B925-2CFFC0A1BFB6}" destId="{1ECB39D9-26C7-429B-AE4C-19EA34771369}" srcOrd="1" destOrd="0" presId="urn:microsoft.com/office/officeart/2008/layout/LinedList"/>
    <dgm:cxn modelId="{7185AE30-7303-4B1F-9F0C-862914FE1990}" type="presParOf" srcId="{1ECB39D9-26C7-429B-AE4C-19EA34771369}" destId="{3390B676-40CF-49AA-B68D-3683DB277194}" srcOrd="0" destOrd="0" presId="urn:microsoft.com/office/officeart/2008/layout/LinedList"/>
    <dgm:cxn modelId="{956B732E-2994-4C84-9293-968310B9B932}" type="presParOf" srcId="{1ECB39D9-26C7-429B-AE4C-19EA34771369}" destId="{27812491-9BE9-40BA-8CCE-770504697FCE}" srcOrd="1" destOrd="0" presId="urn:microsoft.com/office/officeart/2008/layout/LinedList"/>
    <dgm:cxn modelId="{457396AA-B81B-47D5-9602-112FFC35E659}" type="presParOf" srcId="{1ECB39D9-26C7-429B-AE4C-19EA34771369}" destId="{DB343A32-D639-4D55-8447-575C3DB8FCFB}" srcOrd="2" destOrd="0" presId="urn:microsoft.com/office/officeart/2008/layout/LinedList"/>
    <dgm:cxn modelId="{9D7F8301-3922-4618-ACC3-6904DA7922A2}" type="presParOf" srcId="{9D22DE11-8F1A-48A6-B925-2CFFC0A1BFB6}" destId="{5E0A8B91-AD9C-457D-9C38-CCB45B1F79C9}" srcOrd="2" destOrd="0" presId="urn:microsoft.com/office/officeart/2008/layout/LinedList"/>
    <dgm:cxn modelId="{B01122A3-9EA6-47EB-8E9B-C5A8402CE894}" type="presParOf" srcId="{9D22DE11-8F1A-48A6-B925-2CFFC0A1BFB6}" destId="{7B1BAA37-9064-4A2F-8988-E7A39E106D42}" srcOrd="3" destOrd="0" presId="urn:microsoft.com/office/officeart/2008/layout/LinedList"/>
    <dgm:cxn modelId="{F79CFB88-C11A-4512-89D3-0245103AD134}" type="presParOf" srcId="{9D22DE11-8F1A-48A6-B925-2CFFC0A1BFB6}" destId="{AECF10A3-2A34-4D1F-BCB6-0FC1B5839EF9}" srcOrd="4" destOrd="0" presId="urn:microsoft.com/office/officeart/2008/layout/LinedList"/>
    <dgm:cxn modelId="{1BAE17AD-F3CD-4392-AF87-9F7DCE80489B}" type="presParOf" srcId="{AECF10A3-2A34-4D1F-BCB6-0FC1B5839EF9}" destId="{97AD7CAE-A7A1-475E-A6FC-335EAEFFC8BC}" srcOrd="0" destOrd="0" presId="urn:microsoft.com/office/officeart/2008/layout/LinedList"/>
    <dgm:cxn modelId="{60BA92E6-C294-44C2-A014-914052D7B711}" type="presParOf" srcId="{AECF10A3-2A34-4D1F-BCB6-0FC1B5839EF9}" destId="{99369992-7E82-415C-A938-41A5CDB77D04}" srcOrd="1" destOrd="0" presId="urn:microsoft.com/office/officeart/2008/layout/LinedList"/>
    <dgm:cxn modelId="{ED1C3336-9D94-4288-AF8A-EA5D48F5FD3B}" type="presParOf" srcId="{AECF10A3-2A34-4D1F-BCB6-0FC1B5839EF9}" destId="{4D6B59D8-BA36-4ACB-A17C-18678EDCEE08}" srcOrd="2" destOrd="0" presId="urn:microsoft.com/office/officeart/2008/layout/LinedList"/>
    <dgm:cxn modelId="{0D54A3CE-3A87-48D6-A4BA-5A14A027AC2B}" type="presParOf" srcId="{9D22DE11-8F1A-48A6-B925-2CFFC0A1BFB6}" destId="{340BAF25-57DA-4292-A4D7-5EA3FBE3D41B}" srcOrd="5" destOrd="0" presId="urn:microsoft.com/office/officeart/2008/layout/LinedList"/>
    <dgm:cxn modelId="{74561A45-3B71-4310-815E-7A2FD2C769A2}" type="presParOf" srcId="{9D22DE11-8F1A-48A6-B925-2CFFC0A1BFB6}" destId="{4FE2AFE9-400F-4717-9A5D-1EFF6C4FE448}" srcOrd="6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750A80-F348-44FC-B696-3FE58687A0FE}" type="doc">
      <dgm:prSet loTypeId="urn:microsoft.com/office/officeart/2005/8/layout/hList7#3" loCatId="process" qsTypeId="urn:microsoft.com/office/officeart/2005/8/quickstyle/simple1" qsCatId="simple" csTypeId="urn:microsoft.com/office/officeart/2005/8/colors/accent1_5" csCatId="accent1" phldr="1"/>
      <dgm:spPr/>
    </dgm:pt>
    <dgm:pt modelId="{329259A4-CCAA-4532-8778-B2E2CBD4FEC0}">
      <dgm:prSet phldrT="[Текст]"/>
      <dgm:spPr/>
      <dgm:t>
        <a:bodyPr/>
        <a:lstStyle/>
        <a:p>
          <a:endParaRPr lang="ru-RU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Няня на час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2ED159-2B1E-4E20-9FE6-D6D2D51866F8}" type="parTrans" cxnId="{22866F64-9E9F-4819-8A2B-B066F9D49DBA}">
      <dgm:prSet/>
      <dgm:spPr/>
      <dgm:t>
        <a:bodyPr/>
        <a:lstStyle/>
        <a:p>
          <a:endParaRPr lang="ru-RU"/>
        </a:p>
      </dgm:t>
    </dgm:pt>
    <dgm:pt modelId="{6A9231D1-9F6C-43E5-A3FF-F25797123B89}" type="sibTrans" cxnId="{22866F64-9E9F-4819-8A2B-B066F9D49DBA}">
      <dgm:prSet/>
      <dgm:spPr/>
      <dgm:t>
        <a:bodyPr/>
        <a:lstStyle/>
        <a:p>
          <a:endParaRPr lang="ru-RU"/>
        </a:p>
      </dgm:t>
    </dgm:pt>
    <dgm:pt modelId="{66C42D41-921C-4DDA-8B10-AACE2752D4E0}">
      <dgm:prSet phldrT="[Текст]" custT="1"/>
      <dgm:spPr/>
      <dgm:t>
        <a:bodyPr/>
        <a:lstStyle/>
        <a:p>
          <a:endParaRPr lang="ru-RU" sz="3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Пункт проката ТСР для детей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8C7931-D2EF-4A81-9A46-6BF0948BE954}" type="parTrans" cxnId="{6D19AFE0-31B1-469B-ABFA-67F2C394EE0D}">
      <dgm:prSet/>
      <dgm:spPr/>
      <dgm:t>
        <a:bodyPr/>
        <a:lstStyle/>
        <a:p>
          <a:endParaRPr lang="ru-RU"/>
        </a:p>
      </dgm:t>
    </dgm:pt>
    <dgm:pt modelId="{48609E45-9F14-4549-88D7-F60B59148188}" type="sibTrans" cxnId="{6D19AFE0-31B1-469B-ABFA-67F2C394EE0D}">
      <dgm:prSet/>
      <dgm:spPr/>
      <dgm:t>
        <a:bodyPr/>
        <a:lstStyle/>
        <a:p>
          <a:endParaRPr lang="ru-RU"/>
        </a:p>
      </dgm:t>
    </dgm:pt>
    <dgm:pt modelId="{FEEC05F8-1B9B-4813-9966-7B0E8A31EEA5}">
      <dgm:prSet phldrT="[Текст]" custT="1"/>
      <dgm:spPr/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Онлайн-проект </a:t>
          </a:r>
          <a:r>
            <a:rPr lang="ru-RU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Доктор </a:t>
          </a:r>
          <a:r>
            <a:rPr lang="ru-RU" sz="3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Добродей</a:t>
          </a:r>
          <a:endParaRPr lang="ru-RU" sz="3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99E144-A12C-4672-8BB4-500DB47BB8DB}" type="parTrans" cxnId="{AC74BC47-CB2D-4525-A41E-374CDD489881}">
      <dgm:prSet/>
      <dgm:spPr/>
      <dgm:t>
        <a:bodyPr/>
        <a:lstStyle/>
        <a:p>
          <a:endParaRPr lang="ru-RU"/>
        </a:p>
      </dgm:t>
    </dgm:pt>
    <dgm:pt modelId="{AD3BA95A-D411-4ECC-8E56-7340219583E7}" type="sibTrans" cxnId="{AC74BC47-CB2D-4525-A41E-374CDD489881}">
      <dgm:prSet/>
      <dgm:spPr/>
      <dgm:t>
        <a:bodyPr/>
        <a:lstStyle/>
        <a:p>
          <a:endParaRPr lang="ru-RU"/>
        </a:p>
      </dgm:t>
    </dgm:pt>
    <dgm:pt modelId="{25357562-D6D6-40CC-AB42-D1D90F1855CB}" type="pres">
      <dgm:prSet presAssocID="{3D750A80-F348-44FC-B696-3FE58687A0FE}" presName="Name0" presStyleCnt="0">
        <dgm:presLayoutVars>
          <dgm:dir/>
          <dgm:resizeHandles val="exact"/>
        </dgm:presLayoutVars>
      </dgm:prSet>
      <dgm:spPr/>
    </dgm:pt>
    <dgm:pt modelId="{F6DB9CB4-4CA6-4F91-81D0-20849C5019BC}" type="pres">
      <dgm:prSet presAssocID="{3D750A80-F348-44FC-B696-3FE58687A0FE}" presName="fgShape" presStyleLbl="fgShp" presStyleIdx="0" presStyleCnt="1" custLinFactNeighborY="27313"/>
      <dgm:spPr/>
    </dgm:pt>
    <dgm:pt modelId="{A64BDC49-07EA-4BF4-A5AC-D0A61776ABEA}" type="pres">
      <dgm:prSet presAssocID="{3D750A80-F348-44FC-B696-3FE58687A0FE}" presName="linComp" presStyleCnt="0"/>
      <dgm:spPr/>
    </dgm:pt>
    <dgm:pt modelId="{1EE7373F-EFD2-4E0F-81F2-B6D7A92CF35F}" type="pres">
      <dgm:prSet presAssocID="{329259A4-CCAA-4532-8778-B2E2CBD4FEC0}" presName="compNode" presStyleCnt="0"/>
      <dgm:spPr/>
    </dgm:pt>
    <dgm:pt modelId="{648C1854-9AC9-438D-94F1-53C80D0FCE2B}" type="pres">
      <dgm:prSet presAssocID="{329259A4-CCAA-4532-8778-B2E2CBD4FEC0}" presName="bkgdShape" presStyleLbl="node1" presStyleIdx="0" presStyleCnt="3"/>
      <dgm:spPr/>
      <dgm:t>
        <a:bodyPr/>
        <a:lstStyle/>
        <a:p>
          <a:endParaRPr lang="ru-RU"/>
        </a:p>
      </dgm:t>
    </dgm:pt>
    <dgm:pt modelId="{3E894A6A-2AB5-4367-A3C8-D9E7B94AFDFA}" type="pres">
      <dgm:prSet presAssocID="{329259A4-CCAA-4532-8778-B2E2CBD4FEC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B3377-7D66-45E4-BD1E-127111E194AE}" type="pres">
      <dgm:prSet presAssocID="{329259A4-CCAA-4532-8778-B2E2CBD4FEC0}" presName="invisiNode" presStyleLbl="node1" presStyleIdx="0" presStyleCnt="3"/>
      <dgm:spPr/>
    </dgm:pt>
    <dgm:pt modelId="{88828B1A-5C9D-4B1F-9F29-EE05B2F7F05C}" type="pres">
      <dgm:prSet presAssocID="{329259A4-CCAA-4532-8778-B2E2CBD4FEC0}" presName="imagNode" presStyleLbl="fgImgPlace1" presStyleIdx="0" presStyleCnt="3" custScaleX="160337" custScaleY="156312" custLinFactNeighborX="-79" custLinFactNeighborY="34496"/>
      <dgm:spPr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t="-11000" r="-2000" b="-10000"/>
          </a:stretch>
        </a:blipFill>
        <a:ln>
          <a:solidFill>
            <a:schemeClr val="bg1"/>
          </a:solidFill>
        </a:ln>
      </dgm:spPr>
    </dgm:pt>
    <dgm:pt modelId="{22469131-C37C-4AA5-9250-554C294A13A8}" type="pres">
      <dgm:prSet presAssocID="{6A9231D1-9F6C-43E5-A3FF-F25797123B8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5554AA3-BC63-46EB-AF7E-0469B4FA7373}" type="pres">
      <dgm:prSet presAssocID="{66C42D41-921C-4DDA-8B10-AACE2752D4E0}" presName="compNode" presStyleCnt="0"/>
      <dgm:spPr/>
    </dgm:pt>
    <dgm:pt modelId="{02DCD6E4-42CC-40A0-855F-D44233A273D0}" type="pres">
      <dgm:prSet presAssocID="{66C42D41-921C-4DDA-8B10-AACE2752D4E0}" presName="bkgdShape" presStyleLbl="node1" presStyleIdx="1" presStyleCnt="3" custLinFactNeighborX="-1083" custLinFactNeighborY="-166"/>
      <dgm:spPr/>
      <dgm:t>
        <a:bodyPr/>
        <a:lstStyle/>
        <a:p>
          <a:endParaRPr lang="ru-RU"/>
        </a:p>
      </dgm:t>
    </dgm:pt>
    <dgm:pt modelId="{EDE2AAF1-3908-4E7F-B351-111C8D0C3B0C}" type="pres">
      <dgm:prSet presAssocID="{66C42D41-921C-4DDA-8B10-AACE2752D4E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F9B6C-6C58-4FCE-8D70-7C2E9C5397C9}" type="pres">
      <dgm:prSet presAssocID="{66C42D41-921C-4DDA-8B10-AACE2752D4E0}" presName="invisiNode" presStyleLbl="node1" presStyleIdx="1" presStyleCnt="3"/>
      <dgm:spPr/>
    </dgm:pt>
    <dgm:pt modelId="{D90D09FC-C87D-46EF-98ED-590A8584CDC3}" type="pres">
      <dgm:prSet presAssocID="{66C42D41-921C-4DDA-8B10-AACE2752D4E0}" presName="imagNode" presStyleLbl="fgImgPlace1" presStyleIdx="1" presStyleCnt="3" custScaleX="160989" custScaleY="156087" custLinFactNeighborX="-1119" custLinFactNeighborY="33854"/>
      <dgm:spPr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" t="-18000" r="-27000" b="-3000"/>
          </a:stretch>
        </a:blipFill>
        <a:ln>
          <a:solidFill>
            <a:schemeClr val="bg1"/>
          </a:solidFill>
        </a:ln>
      </dgm:spPr>
    </dgm:pt>
    <dgm:pt modelId="{1AEC76F4-AA04-4D5E-9AE0-BA3EADE83B9C}" type="pres">
      <dgm:prSet presAssocID="{48609E45-9F14-4549-88D7-F60B591481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CACE3C3-8D4D-472C-8710-F241EC6972B4}" type="pres">
      <dgm:prSet presAssocID="{FEEC05F8-1B9B-4813-9966-7B0E8A31EEA5}" presName="compNode" presStyleCnt="0"/>
      <dgm:spPr/>
    </dgm:pt>
    <dgm:pt modelId="{641DE9D2-F426-4595-B591-39A9E11254F6}" type="pres">
      <dgm:prSet presAssocID="{FEEC05F8-1B9B-4813-9966-7B0E8A31EEA5}" presName="bkgdShape" presStyleLbl="node1" presStyleIdx="2" presStyleCnt="3"/>
      <dgm:spPr/>
      <dgm:t>
        <a:bodyPr/>
        <a:lstStyle/>
        <a:p>
          <a:endParaRPr lang="ru-RU"/>
        </a:p>
      </dgm:t>
    </dgm:pt>
    <dgm:pt modelId="{8A18D6ED-33FA-4B19-9942-617A0E502EA3}" type="pres">
      <dgm:prSet presAssocID="{FEEC05F8-1B9B-4813-9966-7B0E8A31EEA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33074-BA9E-4B3C-9B95-8B786A08D51E}" type="pres">
      <dgm:prSet presAssocID="{FEEC05F8-1B9B-4813-9966-7B0E8A31EEA5}" presName="invisiNode" presStyleLbl="node1" presStyleIdx="2" presStyleCnt="3"/>
      <dgm:spPr/>
    </dgm:pt>
    <dgm:pt modelId="{58232B1D-6431-4B38-92C7-9CBB41F494A9}" type="pres">
      <dgm:prSet presAssocID="{FEEC05F8-1B9B-4813-9966-7B0E8A31EEA5}" presName="imagNode" presStyleLbl="fgImgPlace1" presStyleIdx="2" presStyleCnt="3" custScaleX="161209" custScaleY="158595" custLinFactNeighborX="1033" custLinFactNeighborY="33543"/>
      <dgm:spPr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l="-18000" t="-3000" r="-9000" b="-5000"/>
          </a:stretch>
        </a:blipFill>
        <a:ln>
          <a:solidFill>
            <a:schemeClr val="bg1"/>
          </a:solidFill>
        </a:ln>
      </dgm:spPr>
    </dgm:pt>
  </dgm:ptLst>
  <dgm:cxnLst>
    <dgm:cxn modelId="{22866F64-9E9F-4819-8A2B-B066F9D49DBA}" srcId="{3D750A80-F348-44FC-B696-3FE58687A0FE}" destId="{329259A4-CCAA-4532-8778-B2E2CBD4FEC0}" srcOrd="0" destOrd="0" parTransId="{BB2ED159-2B1E-4E20-9FE6-D6D2D51866F8}" sibTransId="{6A9231D1-9F6C-43E5-A3FF-F25797123B89}"/>
    <dgm:cxn modelId="{578F6A48-2F6B-460A-B23E-31BE4B055A63}" type="presOf" srcId="{66C42D41-921C-4DDA-8B10-AACE2752D4E0}" destId="{EDE2AAF1-3908-4E7F-B351-111C8D0C3B0C}" srcOrd="1" destOrd="0" presId="urn:microsoft.com/office/officeart/2005/8/layout/hList7#3"/>
    <dgm:cxn modelId="{B76EE258-FF18-43F1-9BE7-25E4B66F501A}" type="presOf" srcId="{329259A4-CCAA-4532-8778-B2E2CBD4FEC0}" destId="{3E894A6A-2AB5-4367-A3C8-D9E7B94AFDFA}" srcOrd="1" destOrd="0" presId="urn:microsoft.com/office/officeart/2005/8/layout/hList7#3"/>
    <dgm:cxn modelId="{8C459AF8-8E0B-43B7-B2D5-E4240D42CE88}" type="presOf" srcId="{329259A4-CCAA-4532-8778-B2E2CBD4FEC0}" destId="{648C1854-9AC9-438D-94F1-53C80D0FCE2B}" srcOrd="0" destOrd="0" presId="urn:microsoft.com/office/officeart/2005/8/layout/hList7#3"/>
    <dgm:cxn modelId="{6D19AFE0-31B1-469B-ABFA-67F2C394EE0D}" srcId="{3D750A80-F348-44FC-B696-3FE58687A0FE}" destId="{66C42D41-921C-4DDA-8B10-AACE2752D4E0}" srcOrd="1" destOrd="0" parTransId="{C18C7931-D2EF-4A81-9A46-6BF0948BE954}" sibTransId="{48609E45-9F14-4549-88D7-F60B59148188}"/>
    <dgm:cxn modelId="{0A314DAD-9942-4235-BC65-2357ECB52874}" type="presOf" srcId="{66C42D41-921C-4DDA-8B10-AACE2752D4E0}" destId="{02DCD6E4-42CC-40A0-855F-D44233A273D0}" srcOrd="0" destOrd="0" presId="urn:microsoft.com/office/officeart/2005/8/layout/hList7#3"/>
    <dgm:cxn modelId="{3FBFF1E0-6517-418D-8D67-7CC4E00EB386}" type="presOf" srcId="{3D750A80-F348-44FC-B696-3FE58687A0FE}" destId="{25357562-D6D6-40CC-AB42-D1D90F1855CB}" srcOrd="0" destOrd="0" presId="urn:microsoft.com/office/officeart/2005/8/layout/hList7#3"/>
    <dgm:cxn modelId="{81256913-A73C-4C1E-86B3-8A9B54C02A99}" type="presOf" srcId="{FEEC05F8-1B9B-4813-9966-7B0E8A31EEA5}" destId="{641DE9D2-F426-4595-B591-39A9E11254F6}" srcOrd="0" destOrd="0" presId="urn:microsoft.com/office/officeart/2005/8/layout/hList7#3"/>
    <dgm:cxn modelId="{FD5F5C08-E5EA-456A-AEE9-FB18174AECB8}" type="presOf" srcId="{48609E45-9F14-4549-88D7-F60B59148188}" destId="{1AEC76F4-AA04-4D5E-9AE0-BA3EADE83B9C}" srcOrd="0" destOrd="0" presId="urn:microsoft.com/office/officeart/2005/8/layout/hList7#3"/>
    <dgm:cxn modelId="{56F129B1-B813-48A1-8CEC-4BC47367B8B8}" type="presOf" srcId="{FEEC05F8-1B9B-4813-9966-7B0E8A31EEA5}" destId="{8A18D6ED-33FA-4B19-9942-617A0E502EA3}" srcOrd="1" destOrd="0" presId="urn:microsoft.com/office/officeart/2005/8/layout/hList7#3"/>
    <dgm:cxn modelId="{AC74BC47-CB2D-4525-A41E-374CDD489881}" srcId="{3D750A80-F348-44FC-B696-3FE58687A0FE}" destId="{FEEC05F8-1B9B-4813-9966-7B0E8A31EEA5}" srcOrd="2" destOrd="0" parTransId="{5399E144-A12C-4672-8BB4-500DB47BB8DB}" sibTransId="{AD3BA95A-D411-4ECC-8E56-7340219583E7}"/>
    <dgm:cxn modelId="{58C0F08F-140E-43A5-8491-947ABD397F59}" type="presOf" srcId="{6A9231D1-9F6C-43E5-A3FF-F25797123B89}" destId="{22469131-C37C-4AA5-9250-554C294A13A8}" srcOrd="0" destOrd="0" presId="urn:microsoft.com/office/officeart/2005/8/layout/hList7#3"/>
    <dgm:cxn modelId="{311442C8-45F2-4518-879F-D9A1871230EA}" type="presParOf" srcId="{25357562-D6D6-40CC-AB42-D1D90F1855CB}" destId="{F6DB9CB4-4CA6-4F91-81D0-20849C5019BC}" srcOrd="0" destOrd="0" presId="urn:microsoft.com/office/officeart/2005/8/layout/hList7#3"/>
    <dgm:cxn modelId="{FD69ED01-D787-480F-9225-4FDDEF25E06F}" type="presParOf" srcId="{25357562-D6D6-40CC-AB42-D1D90F1855CB}" destId="{A64BDC49-07EA-4BF4-A5AC-D0A61776ABEA}" srcOrd="1" destOrd="0" presId="urn:microsoft.com/office/officeart/2005/8/layout/hList7#3"/>
    <dgm:cxn modelId="{C411ECEE-0C1E-49FB-907C-C4BED8197642}" type="presParOf" srcId="{A64BDC49-07EA-4BF4-A5AC-D0A61776ABEA}" destId="{1EE7373F-EFD2-4E0F-81F2-B6D7A92CF35F}" srcOrd="0" destOrd="0" presId="urn:microsoft.com/office/officeart/2005/8/layout/hList7#3"/>
    <dgm:cxn modelId="{1AF3F1F8-77BC-47CF-B0FD-12B7B62CB45D}" type="presParOf" srcId="{1EE7373F-EFD2-4E0F-81F2-B6D7A92CF35F}" destId="{648C1854-9AC9-438D-94F1-53C80D0FCE2B}" srcOrd="0" destOrd="0" presId="urn:microsoft.com/office/officeart/2005/8/layout/hList7#3"/>
    <dgm:cxn modelId="{E0E37FB5-6DD4-4B78-B20B-95B22F4FE94C}" type="presParOf" srcId="{1EE7373F-EFD2-4E0F-81F2-B6D7A92CF35F}" destId="{3E894A6A-2AB5-4367-A3C8-D9E7B94AFDFA}" srcOrd="1" destOrd="0" presId="urn:microsoft.com/office/officeart/2005/8/layout/hList7#3"/>
    <dgm:cxn modelId="{C30C4BCE-8827-492A-8B1F-65E7EBC68BE9}" type="presParOf" srcId="{1EE7373F-EFD2-4E0F-81F2-B6D7A92CF35F}" destId="{4AFB3377-7D66-45E4-BD1E-127111E194AE}" srcOrd="2" destOrd="0" presId="urn:microsoft.com/office/officeart/2005/8/layout/hList7#3"/>
    <dgm:cxn modelId="{C7CD6F97-ADBE-4096-9087-BE602A20F12B}" type="presParOf" srcId="{1EE7373F-EFD2-4E0F-81F2-B6D7A92CF35F}" destId="{88828B1A-5C9D-4B1F-9F29-EE05B2F7F05C}" srcOrd="3" destOrd="0" presId="urn:microsoft.com/office/officeart/2005/8/layout/hList7#3"/>
    <dgm:cxn modelId="{A19CAE29-1057-499C-9340-939AECE00493}" type="presParOf" srcId="{A64BDC49-07EA-4BF4-A5AC-D0A61776ABEA}" destId="{22469131-C37C-4AA5-9250-554C294A13A8}" srcOrd="1" destOrd="0" presId="urn:microsoft.com/office/officeart/2005/8/layout/hList7#3"/>
    <dgm:cxn modelId="{743B9D94-980B-42D2-9225-239221288B74}" type="presParOf" srcId="{A64BDC49-07EA-4BF4-A5AC-D0A61776ABEA}" destId="{C5554AA3-BC63-46EB-AF7E-0469B4FA7373}" srcOrd="2" destOrd="0" presId="urn:microsoft.com/office/officeart/2005/8/layout/hList7#3"/>
    <dgm:cxn modelId="{9E3F49C3-7308-4763-9359-4D62608E87C2}" type="presParOf" srcId="{C5554AA3-BC63-46EB-AF7E-0469B4FA7373}" destId="{02DCD6E4-42CC-40A0-855F-D44233A273D0}" srcOrd="0" destOrd="0" presId="urn:microsoft.com/office/officeart/2005/8/layout/hList7#3"/>
    <dgm:cxn modelId="{C18507FF-2D63-4ACA-917E-FE05118FDA13}" type="presParOf" srcId="{C5554AA3-BC63-46EB-AF7E-0469B4FA7373}" destId="{EDE2AAF1-3908-4E7F-B351-111C8D0C3B0C}" srcOrd="1" destOrd="0" presId="urn:microsoft.com/office/officeart/2005/8/layout/hList7#3"/>
    <dgm:cxn modelId="{67D2B83D-94BB-48F8-8D93-ABB088C2E28E}" type="presParOf" srcId="{C5554AA3-BC63-46EB-AF7E-0469B4FA7373}" destId="{A56F9B6C-6C58-4FCE-8D70-7C2E9C5397C9}" srcOrd="2" destOrd="0" presId="urn:microsoft.com/office/officeart/2005/8/layout/hList7#3"/>
    <dgm:cxn modelId="{120D47E2-F3E2-4DD6-9694-A3CC08714E88}" type="presParOf" srcId="{C5554AA3-BC63-46EB-AF7E-0469B4FA7373}" destId="{D90D09FC-C87D-46EF-98ED-590A8584CDC3}" srcOrd="3" destOrd="0" presId="urn:microsoft.com/office/officeart/2005/8/layout/hList7#3"/>
    <dgm:cxn modelId="{BFE4D3D7-1FB5-454B-B00D-2977CC3F39F1}" type="presParOf" srcId="{A64BDC49-07EA-4BF4-A5AC-D0A61776ABEA}" destId="{1AEC76F4-AA04-4D5E-9AE0-BA3EADE83B9C}" srcOrd="3" destOrd="0" presId="urn:microsoft.com/office/officeart/2005/8/layout/hList7#3"/>
    <dgm:cxn modelId="{FD162F5F-B49E-459F-90FB-73F39C147D7E}" type="presParOf" srcId="{A64BDC49-07EA-4BF4-A5AC-D0A61776ABEA}" destId="{5CACE3C3-8D4D-472C-8710-F241EC6972B4}" srcOrd="4" destOrd="0" presId="urn:microsoft.com/office/officeart/2005/8/layout/hList7#3"/>
    <dgm:cxn modelId="{0A2224C7-0F46-4DEE-A824-1943A7D9C2D3}" type="presParOf" srcId="{5CACE3C3-8D4D-472C-8710-F241EC6972B4}" destId="{641DE9D2-F426-4595-B591-39A9E11254F6}" srcOrd="0" destOrd="0" presId="urn:microsoft.com/office/officeart/2005/8/layout/hList7#3"/>
    <dgm:cxn modelId="{DB611D27-9020-407B-A88A-AF9F1A5D9BBD}" type="presParOf" srcId="{5CACE3C3-8D4D-472C-8710-F241EC6972B4}" destId="{8A18D6ED-33FA-4B19-9942-617A0E502EA3}" srcOrd="1" destOrd="0" presId="urn:microsoft.com/office/officeart/2005/8/layout/hList7#3"/>
    <dgm:cxn modelId="{CD4BF41B-3DC9-4363-ACC6-4269D5700033}" type="presParOf" srcId="{5CACE3C3-8D4D-472C-8710-F241EC6972B4}" destId="{ED833074-BA9E-4B3C-9B95-8B786A08D51E}" srcOrd="2" destOrd="0" presId="urn:microsoft.com/office/officeart/2005/8/layout/hList7#3"/>
    <dgm:cxn modelId="{A3F21EED-DCE1-4F5A-8898-48BC300361AB}" type="presParOf" srcId="{5CACE3C3-8D4D-472C-8710-F241EC6972B4}" destId="{58232B1D-6431-4B38-92C7-9CBB41F494A9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5E9627-FD4A-44D0-A311-0134D3D8C378}" type="doc">
      <dgm:prSet loTypeId="urn:microsoft.com/office/officeart/2005/8/layout/hProcess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DCBDB1-7FD9-43C8-8B99-5CE19126F33F}">
      <dgm:prSet phldrT="[Текст]"/>
      <dgm:spPr>
        <a:solidFill>
          <a:schemeClr val="accent1">
            <a:lumMod val="20000"/>
            <a:lumOff val="80000"/>
          </a:schemeClr>
        </a:solidFill>
        <a:ln w="5715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dk1"/>
              </a:solidFill>
            </a:rPr>
            <a:t> </a:t>
          </a:r>
          <a:endParaRPr lang="ru-RU" dirty="0">
            <a:solidFill>
              <a:schemeClr val="dk1"/>
            </a:solidFill>
          </a:endParaRPr>
        </a:p>
      </dgm:t>
    </dgm:pt>
    <dgm:pt modelId="{3C878651-0B3A-4D92-9396-BB201E02E4A5}" type="parTrans" cxnId="{3F18D54A-49BF-4D9C-8604-BBAAD172D753}">
      <dgm:prSet/>
      <dgm:spPr/>
      <dgm:t>
        <a:bodyPr/>
        <a:lstStyle/>
        <a:p>
          <a:endParaRPr lang="ru-RU"/>
        </a:p>
      </dgm:t>
    </dgm:pt>
    <dgm:pt modelId="{926C6C1F-D139-4686-B74B-FD68C41E88AE}" type="sibTrans" cxnId="{3F18D54A-49BF-4D9C-8604-BBAAD172D753}">
      <dgm:prSet/>
      <dgm:spPr/>
      <dgm:t>
        <a:bodyPr/>
        <a:lstStyle/>
        <a:p>
          <a:endParaRPr lang="ru-RU"/>
        </a:p>
      </dgm:t>
    </dgm:pt>
    <dgm:pt modelId="{5610FCAF-8B20-4715-AD04-B1B75D66E79D}">
      <dgm:prSet phldrT="[Текст]" custT="1"/>
      <dgm:spPr/>
      <dgm:t>
        <a:bodyPr anchor="ctr"/>
        <a:lstStyle/>
        <a:p>
          <a:pPr algn="ctr"/>
          <a:r>
            <a:rPr lang="ru-RU" sz="40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349 </a:t>
          </a:r>
          <a:r>
            <a: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/>
          </a:r>
          <a:br>
            <a: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</a:br>
          <a:r>
            <a:rPr lang="ru-RU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новых мест </a:t>
          </a:r>
          <a:br>
            <a:rPr lang="ru-RU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</a:br>
          <a:r>
            <a:rPr lang="ru-RU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в 3 ПНИ</a:t>
          </a:r>
          <a:endParaRPr lang="ru-RU" sz="3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48BCF74C-BDE9-490D-B823-74A65902A649}" type="parTrans" cxnId="{C5704101-632B-4734-AA1E-5FD4CC0F2C33}">
      <dgm:prSet/>
      <dgm:spPr/>
      <dgm:t>
        <a:bodyPr/>
        <a:lstStyle/>
        <a:p>
          <a:endParaRPr lang="ru-RU"/>
        </a:p>
      </dgm:t>
    </dgm:pt>
    <dgm:pt modelId="{02F9B495-3649-489E-B2DA-262EE855E6FA}" type="sibTrans" cxnId="{C5704101-632B-4734-AA1E-5FD4CC0F2C33}">
      <dgm:prSet/>
      <dgm:spPr/>
      <dgm:t>
        <a:bodyPr/>
        <a:lstStyle/>
        <a:p>
          <a:endParaRPr lang="ru-RU"/>
        </a:p>
      </dgm:t>
    </dgm:pt>
    <dgm:pt modelId="{51A0EF9A-F0BA-48C8-85A0-29ECE9497579}">
      <dgm:prSet phldrT="[Текст]"/>
      <dgm:spPr>
        <a:solidFill>
          <a:schemeClr val="accent1">
            <a:lumMod val="20000"/>
            <a:lumOff val="80000"/>
          </a:schemeClr>
        </a:solidFill>
        <a:ln w="57150">
          <a:solidFill>
            <a:schemeClr val="accent1">
              <a:lumMod val="60000"/>
              <a:lumOff val="40000"/>
            </a:schemeClr>
          </a:solidFill>
        </a:ln>
      </dgm:spPr>
      <dgm:t>
        <a:bodyPr anchor="ctr"/>
        <a:lstStyle/>
        <a:p>
          <a:r>
            <a:rPr lang="ru-RU" dirty="0" smtClean="0">
              <a:solidFill>
                <a:schemeClr val="dk1"/>
              </a:solidFill>
            </a:rPr>
            <a:t> </a:t>
          </a:r>
          <a:endParaRPr lang="ru-RU" dirty="0">
            <a:solidFill>
              <a:schemeClr val="dk1"/>
            </a:solidFill>
          </a:endParaRPr>
        </a:p>
      </dgm:t>
    </dgm:pt>
    <dgm:pt modelId="{0CE1A5E9-61D7-4456-8778-8157F3CC01F7}" type="parTrans" cxnId="{73AE49E8-F2EB-4974-92E5-250375501CD6}">
      <dgm:prSet/>
      <dgm:spPr/>
      <dgm:t>
        <a:bodyPr/>
        <a:lstStyle/>
        <a:p>
          <a:endParaRPr lang="ru-RU"/>
        </a:p>
      </dgm:t>
    </dgm:pt>
    <dgm:pt modelId="{D15DD9DA-312F-46FD-883C-BE885B1FB185}" type="sibTrans" cxnId="{73AE49E8-F2EB-4974-92E5-250375501CD6}">
      <dgm:prSet/>
      <dgm:spPr/>
      <dgm:t>
        <a:bodyPr/>
        <a:lstStyle/>
        <a:p>
          <a:endParaRPr lang="ru-RU"/>
        </a:p>
      </dgm:t>
    </dgm:pt>
    <dgm:pt modelId="{2EB9D746-4248-4B55-8F5E-055D5CB3965D}">
      <dgm:prSet phldrT="[Текст]" custT="1"/>
      <dgm:spPr/>
      <dgm:t>
        <a:bodyPr anchor="ctr"/>
        <a:lstStyle/>
        <a:p>
          <a:pPr algn="ctr">
            <a:lnSpc>
              <a:spcPct val="80000"/>
            </a:lnSpc>
          </a:pPr>
          <a: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Новый </a:t>
          </a:r>
          <a:r>
            <a:rPr lang="ru-RU" sz="3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Новоалександ-ровский</a:t>
          </a:r>
          <a: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 </a:t>
          </a:r>
          <a:b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</a:br>
          <a: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дом-интернат </a:t>
          </a:r>
          <a:b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</a:br>
          <a: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на </a:t>
          </a:r>
          <a:r>
            <a:rPr lang="ru-RU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178</a:t>
          </a:r>
          <a:r>
            <a:rPr lang="ru-RU" sz="40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 </a:t>
          </a:r>
          <a: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мест</a:t>
          </a:r>
          <a:endParaRPr lang="ru-RU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4C09B997-C0DC-47FA-9F61-C5010E7E7F58}" type="parTrans" cxnId="{BDDEDF63-66B8-491B-BC64-E3258F95EA85}">
      <dgm:prSet/>
      <dgm:spPr/>
      <dgm:t>
        <a:bodyPr/>
        <a:lstStyle/>
        <a:p>
          <a:endParaRPr lang="ru-RU"/>
        </a:p>
      </dgm:t>
    </dgm:pt>
    <dgm:pt modelId="{18B391EF-BF30-4C4C-B1B7-E0D0ECE0266D}" type="sibTrans" cxnId="{BDDEDF63-66B8-491B-BC64-E3258F95EA85}">
      <dgm:prSet/>
      <dgm:spPr/>
      <dgm:t>
        <a:bodyPr/>
        <a:lstStyle/>
        <a:p>
          <a:endParaRPr lang="ru-RU"/>
        </a:p>
      </dgm:t>
    </dgm:pt>
    <dgm:pt modelId="{F6CCF348-EC3F-40B2-92D6-E2CEF8CBBD13}">
      <dgm:prSet phldrT="[Текст]"/>
      <dgm:spPr>
        <a:solidFill>
          <a:schemeClr val="accent1">
            <a:lumMod val="20000"/>
            <a:lumOff val="80000"/>
          </a:schemeClr>
        </a:solidFill>
        <a:ln w="5715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dk1"/>
              </a:solidFill>
            </a:rPr>
            <a:t> </a:t>
          </a:r>
          <a:endParaRPr lang="ru-RU" dirty="0">
            <a:solidFill>
              <a:schemeClr val="dk1"/>
            </a:solidFill>
          </a:endParaRPr>
        </a:p>
      </dgm:t>
    </dgm:pt>
    <dgm:pt modelId="{7CCC3EC9-5657-41FF-98FE-D9DAC488722B}" type="parTrans" cxnId="{A0A2F65E-9750-4A07-A860-E4C362D331DF}">
      <dgm:prSet/>
      <dgm:spPr/>
      <dgm:t>
        <a:bodyPr/>
        <a:lstStyle/>
        <a:p>
          <a:endParaRPr lang="ru-RU"/>
        </a:p>
      </dgm:t>
    </dgm:pt>
    <dgm:pt modelId="{1C879400-4843-427F-89E8-E702715962E3}" type="sibTrans" cxnId="{A0A2F65E-9750-4A07-A860-E4C362D331DF}">
      <dgm:prSet/>
      <dgm:spPr/>
      <dgm:t>
        <a:bodyPr/>
        <a:lstStyle/>
        <a:p>
          <a:endParaRPr lang="ru-RU"/>
        </a:p>
      </dgm:t>
    </dgm:pt>
    <dgm:pt modelId="{4A256586-597D-48FE-9A11-0D456BE57F73}">
      <dgm:prSet phldrT="[Текст]" custT="1"/>
      <dgm:spPr/>
      <dgm:t>
        <a:bodyPr anchor="ctr"/>
        <a:lstStyle/>
        <a:p>
          <a:pPr algn="ctr"/>
          <a:r>
            <a:rPr lang="ru-RU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15</a:t>
          </a:r>
          <a: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 социально-</a:t>
          </a:r>
          <a:r>
            <a:rPr lang="ru-RU" sz="3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реабилитацион</a:t>
          </a:r>
          <a: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-</a:t>
          </a:r>
          <a:r>
            <a:rPr lang="ru-RU" sz="3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ных</a:t>
          </a:r>
          <a: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 отделений дневного пребывания </a:t>
          </a:r>
          <a:b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</a:br>
          <a:endParaRPr lang="ru-RU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653CBD0B-5D99-4135-A848-9DD14A0726EC}" type="parTrans" cxnId="{34A74DA3-6254-4050-899B-B83727455201}">
      <dgm:prSet/>
      <dgm:spPr/>
      <dgm:t>
        <a:bodyPr/>
        <a:lstStyle/>
        <a:p>
          <a:endParaRPr lang="ru-RU"/>
        </a:p>
      </dgm:t>
    </dgm:pt>
    <dgm:pt modelId="{5A1494FE-B1D7-414B-AB0C-378AD5C06D3D}" type="sibTrans" cxnId="{34A74DA3-6254-4050-899B-B83727455201}">
      <dgm:prSet/>
      <dgm:spPr/>
      <dgm:t>
        <a:bodyPr/>
        <a:lstStyle/>
        <a:p>
          <a:endParaRPr lang="ru-RU"/>
        </a:p>
      </dgm:t>
    </dgm:pt>
    <dgm:pt modelId="{71690AB7-64FB-4030-8E4A-9903E65F440F}" type="pres">
      <dgm:prSet presAssocID="{9F5E9627-FD4A-44D0-A311-0134D3D8C3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BFA1D4-998B-4173-8576-DFE8DD4EA58D}" type="pres">
      <dgm:prSet presAssocID="{DBDCBDB1-7FD9-43C8-8B99-5CE19126F33F}" presName="compositeNode" presStyleCnt="0">
        <dgm:presLayoutVars>
          <dgm:bulletEnabled val="1"/>
        </dgm:presLayoutVars>
      </dgm:prSet>
      <dgm:spPr/>
    </dgm:pt>
    <dgm:pt modelId="{D31E24E8-17D4-4B4A-A2A8-06DDC9D91C19}" type="pres">
      <dgm:prSet presAssocID="{DBDCBDB1-7FD9-43C8-8B99-5CE19126F33F}" presName="bgRect" presStyleLbl="node1" presStyleIdx="0" presStyleCnt="3"/>
      <dgm:spPr/>
      <dgm:t>
        <a:bodyPr/>
        <a:lstStyle/>
        <a:p>
          <a:endParaRPr lang="ru-RU"/>
        </a:p>
      </dgm:t>
    </dgm:pt>
    <dgm:pt modelId="{AB68F293-D882-4409-A4F3-3E8181B16684}" type="pres">
      <dgm:prSet presAssocID="{DBDCBDB1-7FD9-43C8-8B99-5CE19126F33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B1AD2-59B1-489D-9A0D-70DC348103F5}" type="pres">
      <dgm:prSet presAssocID="{DBDCBDB1-7FD9-43C8-8B99-5CE19126F33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BD672-34FF-49BA-8D26-49BA92C3B923}" type="pres">
      <dgm:prSet presAssocID="{926C6C1F-D139-4686-B74B-FD68C41E88AE}" presName="hSp" presStyleCnt="0"/>
      <dgm:spPr/>
    </dgm:pt>
    <dgm:pt modelId="{0621DAB8-2B41-4235-BDE3-45F1A21DD150}" type="pres">
      <dgm:prSet presAssocID="{926C6C1F-D139-4686-B74B-FD68C41E88AE}" presName="vProcSp" presStyleCnt="0"/>
      <dgm:spPr/>
    </dgm:pt>
    <dgm:pt modelId="{AC349A40-684B-4EBF-9B9E-83EAC6E8BBE9}" type="pres">
      <dgm:prSet presAssocID="{926C6C1F-D139-4686-B74B-FD68C41E88AE}" presName="vSp1" presStyleCnt="0"/>
      <dgm:spPr/>
    </dgm:pt>
    <dgm:pt modelId="{EB321EED-A9F1-4F16-BD2C-8C76521A7FAD}" type="pres">
      <dgm:prSet presAssocID="{926C6C1F-D139-4686-B74B-FD68C41E88AE}" presName="simulatedConn" presStyleLbl="solidFgAcc1" presStyleIdx="0" presStyleCnt="2" custAng="16200000" custLinFactNeighborX="-11760"/>
      <dgm:spPr>
        <a:noFill/>
        <a:ln>
          <a:noFill/>
        </a:ln>
      </dgm:spPr>
    </dgm:pt>
    <dgm:pt modelId="{7BA698C9-ECD7-4B26-9A88-E765A6271CCC}" type="pres">
      <dgm:prSet presAssocID="{926C6C1F-D139-4686-B74B-FD68C41E88AE}" presName="vSp2" presStyleCnt="0"/>
      <dgm:spPr/>
    </dgm:pt>
    <dgm:pt modelId="{EF49AA28-0DC2-463A-BB0E-FB0C0092B96E}" type="pres">
      <dgm:prSet presAssocID="{926C6C1F-D139-4686-B74B-FD68C41E88AE}" presName="sibTrans" presStyleCnt="0"/>
      <dgm:spPr/>
    </dgm:pt>
    <dgm:pt modelId="{5E276C83-8A95-47EF-AB83-1D618FCB9ED0}" type="pres">
      <dgm:prSet presAssocID="{51A0EF9A-F0BA-48C8-85A0-29ECE9497579}" presName="compositeNode" presStyleCnt="0">
        <dgm:presLayoutVars>
          <dgm:bulletEnabled val="1"/>
        </dgm:presLayoutVars>
      </dgm:prSet>
      <dgm:spPr/>
    </dgm:pt>
    <dgm:pt modelId="{797C1BBD-4D9E-4376-B2B3-7A1B73468062}" type="pres">
      <dgm:prSet presAssocID="{51A0EF9A-F0BA-48C8-85A0-29ECE9497579}" presName="bgRect" presStyleLbl="node1" presStyleIdx="1" presStyleCnt="3"/>
      <dgm:spPr/>
      <dgm:t>
        <a:bodyPr/>
        <a:lstStyle/>
        <a:p>
          <a:endParaRPr lang="ru-RU"/>
        </a:p>
      </dgm:t>
    </dgm:pt>
    <dgm:pt modelId="{2422A355-056A-4F36-B2E7-5D24F58E521F}" type="pres">
      <dgm:prSet presAssocID="{51A0EF9A-F0BA-48C8-85A0-29ECE949757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5F22B-D70C-4CC1-8606-D6FE97EE3405}" type="pres">
      <dgm:prSet presAssocID="{51A0EF9A-F0BA-48C8-85A0-29ECE949757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275B8-7693-4BFC-8214-435119F27ABC}" type="pres">
      <dgm:prSet presAssocID="{D15DD9DA-312F-46FD-883C-BE885B1FB185}" presName="hSp" presStyleCnt="0"/>
      <dgm:spPr/>
    </dgm:pt>
    <dgm:pt modelId="{1BE95299-2B01-4A1D-85FA-C0D9C1C46701}" type="pres">
      <dgm:prSet presAssocID="{D15DD9DA-312F-46FD-883C-BE885B1FB185}" presName="vProcSp" presStyleCnt="0"/>
      <dgm:spPr/>
    </dgm:pt>
    <dgm:pt modelId="{E1E2DC00-A5F0-4E81-85AE-94F6D3FEFFC0}" type="pres">
      <dgm:prSet presAssocID="{D15DD9DA-312F-46FD-883C-BE885B1FB185}" presName="vSp1" presStyleCnt="0"/>
      <dgm:spPr/>
    </dgm:pt>
    <dgm:pt modelId="{A52A8844-4AD5-4968-8EDB-EE1D46928CAF}" type="pres">
      <dgm:prSet presAssocID="{D15DD9DA-312F-46FD-883C-BE885B1FB185}" presName="simulatedConn" presStyleLbl="solidFgAcc1" presStyleIdx="1" presStyleCnt="2" custAng="16200000" custLinFactNeighborX="-11760"/>
      <dgm:spPr>
        <a:noFill/>
        <a:ln>
          <a:noFill/>
        </a:ln>
      </dgm:spPr>
    </dgm:pt>
    <dgm:pt modelId="{46338EE9-CD39-434D-9BB5-6F0783C0674D}" type="pres">
      <dgm:prSet presAssocID="{D15DD9DA-312F-46FD-883C-BE885B1FB185}" presName="vSp2" presStyleCnt="0"/>
      <dgm:spPr/>
    </dgm:pt>
    <dgm:pt modelId="{D62F0C01-F5DA-4943-959C-DA3A8E985482}" type="pres">
      <dgm:prSet presAssocID="{D15DD9DA-312F-46FD-883C-BE885B1FB185}" presName="sibTrans" presStyleCnt="0"/>
      <dgm:spPr/>
    </dgm:pt>
    <dgm:pt modelId="{CC2A046A-4F4C-4D59-BD48-A1A082562AD1}" type="pres">
      <dgm:prSet presAssocID="{F6CCF348-EC3F-40B2-92D6-E2CEF8CBBD13}" presName="compositeNode" presStyleCnt="0">
        <dgm:presLayoutVars>
          <dgm:bulletEnabled val="1"/>
        </dgm:presLayoutVars>
      </dgm:prSet>
      <dgm:spPr/>
    </dgm:pt>
    <dgm:pt modelId="{08FB8BE0-FEA5-4C6F-B89C-5D7049043D01}" type="pres">
      <dgm:prSet presAssocID="{F6CCF348-EC3F-40B2-92D6-E2CEF8CBBD13}" presName="bgRect" presStyleLbl="node1" presStyleIdx="2" presStyleCnt="3"/>
      <dgm:spPr/>
      <dgm:t>
        <a:bodyPr/>
        <a:lstStyle/>
        <a:p>
          <a:endParaRPr lang="ru-RU"/>
        </a:p>
      </dgm:t>
    </dgm:pt>
    <dgm:pt modelId="{BD1B887D-5880-4116-B6AF-186FCA1E8BD3}" type="pres">
      <dgm:prSet presAssocID="{F6CCF348-EC3F-40B2-92D6-E2CEF8CBBD1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F694A-76A9-420F-83D9-F7F32CC45C85}" type="pres">
      <dgm:prSet presAssocID="{F6CCF348-EC3F-40B2-92D6-E2CEF8CBBD1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A1B22-B435-4555-AC72-AEE3A7DBF7CE}" type="presOf" srcId="{5610FCAF-8B20-4715-AD04-B1B75D66E79D}" destId="{ADCB1AD2-59B1-489D-9A0D-70DC348103F5}" srcOrd="0" destOrd="0" presId="urn:microsoft.com/office/officeart/2005/8/layout/hProcess7"/>
    <dgm:cxn modelId="{EA51A8E7-103C-48F3-8B47-541C0AA83214}" type="presOf" srcId="{51A0EF9A-F0BA-48C8-85A0-29ECE9497579}" destId="{797C1BBD-4D9E-4376-B2B3-7A1B73468062}" srcOrd="0" destOrd="0" presId="urn:microsoft.com/office/officeart/2005/8/layout/hProcess7"/>
    <dgm:cxn modelId="{73AE49E8-F2EB-4974-92E5-250375501CD6}" srcId="{9F5E9627-FD4A-44D0-A311-0134D3D8C378}" destId="{51A0EF9A-F0BA-48C8-85A0-29ECE9497579}" srcOrd="1" destOrd="0" parTransId="{0CE1A5E9-61D7-4456-8778-8157F3CC01F7}" sibTransId="{D15DD9DA-312F-46FD-883C-BE885B1FB185}"/>
    <dgm:cxn modelId="{BBBB05B1-4611-48B9-A3FA-9306CEE32F30}" type="presOf" srcId="{F6CCF348-EC3F-40B2-92D6-E2CEF8CBBD13}" destId="{BD1B887D-5880-4116-B6AF-186FCA1E8BD3}" srcOrd="1" destOrd="0" presId="urn:microsoft.com/office/officeart/2005/8/layout/hProcess7"/>
    <dgm:cxn modelId="{3F18D54A-49BF-4D9C-8604-BBAAD172D753}" srcId="{9F5E9627-FD4A-44D0-A311-0134D3D8C378}" destId="{DBDCBDB1-7FD9-43C8-8B99-5CE19126F33F}" srcOrd="0" destOrd="0" parTransId="{3C878651-0B3A-4D92-9396-BB201E02E4A5}" sibTransId="{926C6C1F-D139-4686-B74B-FD68C41E88AE}"/>
    <dgm:cxn modelId="{C5704101-632B-4734-AA1E-5FD4CC0F2C33}" srcId="{DBDCBDB1-7FD9-43C8-8B99-5CE19126F33F}" destId="{5610FCAF-8B20-4715-AD04-B1B75D66E79D}" srcOrd="0" destOrd="0" parTransId="{48BCF74C-BDE9-490D-B823-74A65902A649}" sibTransId="{02F9B495-3649-489E-B2DA-262EE855E6FA}"/>
    <dgm:cxn modelId="{6B4B5677-BC92-4CDB-8339-581D27F3E43E}" type="presOf" srcId="{DBDCBDB1-7FD9-43C8-8B99-5CE19126F33F}" destId="{AB68F293-D882-4409-A4F3-3E8181B16684}" srcOrd="1" destOrd="0" presId="urn:microsoft.com/office/officeart/2005/8/layout/hProcess7"/>
    <dgm:cxn modelId="{C01E111F-F692-4BCD-B00A-F65F2AFDEC43}" type="presOf" srcId="{9F5E9627-FD4A-44D0-A311-0134D3D8C378}" destId="{71690AB7-64FB-4030-8E4A-9903E65F440F}" srcOrd="0" destOrd="0" presId="urn:microsoft.com/office/officeart/2005/8/layout/hProcess7"/>
    <dgm:cxn modelId="{BDDEDF63-66B8-491B-BC64-E3258F95EA85}" srcId="{51A0EF9A-F0BA-48C8-85A0-29ECE9497579}" destId="{2EB9D746-4248-4B55-8F5E-055D5CB3965D}" srcOrd="0" destOrd="0" parTransId="{4C09B997-C0DC-47FA-9F61-C5010E7E7F58}" sibTransId="{18B391EF-BF30-4C4C-B1B7-E0D0ECE0266D}"/>
    <dgm:cxn modelId="{DFF4D402-97DC-41CD-A588-19577617E877}" type="presOf" srcId="{2EB9D746-4248-4B55-8F5E-055D5CB3965D}" destId="{7C35F22B-D70C-4CC1-8606-D6FE97EE3405}" srcOrd="0" destOrd="0" presId="urn:microsoft.com/office/officeart/2005/8/layout/hProcess7"/>
    <dgm:cxn modelId="{DB4F5A4F-9BAB-4072-B0FE-F1163DD54BA2}" type="presOf" srcId="{51A0EF9A-F0BA-48C8-85A0-29ECE9497579}" destId="{2422A355-056A-4F36-B2E7-5D24F58E521F}" srcOrd="1" destOrd="0" presId="urn:microsoft.com/office/officeart/2005/8/layout/hProcess7"/>
    <dgm:cxn modelId="{26D3D60E-4B92-43F5-A9B4-4E930A7DE50E}" type="presOf" srcId="{4A256586-597D-48FE-9A11-0D456BE57F73}" destId="{E13F694A-76A9-420F-83D9-F7F32CC45C85}" srcOrd="0" destOrd="0" presId="urn:microsoft.com/office/officeart/2005/8/layout/hProcess7"/>
    <dgm:cxn modelId="{406A0DAF-8203-4B1B-BF82-8F4D68E4356C}" type="presOf" srcId="{DBDCBDB1-7FD9-43C8-8B99-5CE19126F33F}" destId="{D31E24E8-17D4-4B4A-A2A8-06DDC9D91C19}" srcOrd="0" destOrd="0" presId="urn:microsoft.com/office/officeart/2005/8/layout/hProcess7"/>
    <dgm:cxn modelId="{A0A2F65E-9750-4A07-A860-E4C362D331DF}" srcId="{9F5E9627-FD4A-44D0-A311-0134D3D8C378}" destId="{F6CCF348-EC3F-40B2-92D6-E2CEF8CBBD13}" srcOrd="2" destOrd="0" parTransId="{7CCC3EC9-5657-41FF-98FE-D9DAC488722B}" sibTransId="{1C879400-4843-427F-89E8-E702715962E3}"/>
    <dgm:cxn modelId="{D14498BA-2855-4F7D-9CDC-8CFEBB466F7E}" type="presOf" srcId="{F6CCF348-EC3F-40B2-92D6-E2CEF8CBBD13}" destId="{08FB8BE0-FEA5-4C6F-B89C-5D7049043D01}" srcOrd="0" destOrd="0" presId="urn:microsoft.com/office/officeart/2005/8/layout/hProcess7"/>
    <dgm:cxn modelId="{34A74DA3-6254-4050-899B-B83727455201}" srcId="{F6CCF348-EC3F-40B2-92D6-E2CEF8CBBD13}" destId="{4A256586-597D-48FE-9A11-0D456BE57F73}" srcOrd="0" destOrd="0" parTransId="{653CBD0B-5D99-4135-A848-9DD14A0726EC}" sibTransId="{5A1494FE-B1D7-414B-AB0C-378AD5C06D3D}"/>
    <dgm:cxn modelId="{21F52AE0-B13B-490F-BB61-DD2DC2606CCA}" type="presParOf" srcId="{71690AB7-64FB-4030-8E4A-9903E65F440F}" destId="{E3BFA1D4-998B-4173-8576-DFE8DD4EA58D}" srcOrd="0" destOrd="0" presId="urn:microsoft.com/office/officeart/2005/8/layout/hProcess7"/>
    <dgm:cxn modelId="{0EBD552D-FDF3-4483-B94B-E0CA5DFCFCAB}" type="presParOf" srcId="{E3BFA1D4-998B-4173-8576-DFE8DD4EA58D}" destId="{D31E24E8-17D4-4B4A-A2A8-06DDC9D91C19}" srcOrd="0" destOrd="0" presId="urn:microsoft.com/office/officeart/2005/8/layout/hProcess7"/>
    <dgm:cxn modelId="{92F144DB-6082-4577-B103-EBF8D29FA492}" type="presParOf" srcId="{E3BFA1D4-998B-4173-8576-DFE8DD4EA58D}" destId="{AB68F293-D882-4409-A4F3-3E8181B16684}" srcOrd="1" destOrd="0" presId="urn:microsoft.com/office/officeart/2005/8/layout/hProcess7"/>
    <dgm:cxn modelId="{D91C59DD-C97C-414E-B972-43F2F17D1FB6}" type="presParOf" srcId="{E3BFA1D4-998B-4173-8576-DFE8DD4EA58D}" destId="{ADCB1AD2-59B1-489D-9A0D-70DC348103F5}" srcOrd="2" destOrd="0" presId="urn:microsoft.com/office/officeart/2005/8/layout/hProcess7"/>
    <dgm:cxn modelId="{4E5DD556-C1DF-4EB8-A5D1-C4B5685E2A0A}" type="presParOf" srcId="{71690AB7-64FB-4030-8E4A-9903E65F440F}" destId="{F83BD672-34FF-49BA-8D26-49BA92C3B923}" srcOrd="1" destOrd="0" presId="urn:microsoft.com/office/officeart/2005/8/layout/hProcess7"/>
    <dgm:cxn modelId="{DE6CF0ED-EB2E-408C-A48D-1B70E797CD55}" type="presParOf" srcId="{71690AB7-64FB-4030-8E4A-9903E65F440F}" destId="{0621DAB8-2B41-4235-BDE3-45F1A21DD150}" srcOrd="2" destOrd="0" presId="urn:microsoft.com/office/officeart/2005/8/layout/hProcess7"/>
    <dgm:cxn modelId="{9C31EEE9-1F32-40D8-81D3-DC7F71469A0D}" type="presParOf" srcId="{0621DAB8-2B41-4235-BDE3-45F1A21DD150}" destId="{AC349A40-684B-4EBF-9B9E-83EAC6E8BBE9}" srcOrd="0" destOrd="0" presId="urn:microsoft.com/office/officeart/2005/8/layout/hProcess7"/>
    <dgm:cxn modelId="{5BA700AB-C001-4DF9-9BB1-176649EADAE9}" type="presParOf" srcId="{0621DAB8-2B41-4235-BDE3-45F1A21DD150}" destId="{EB321EED-A9F1-4F16-BD2C-8C76521A7FAD}" srcOrd="1" destOrd="0" presId="urn:microsoft.com/office/officeart/2005/8/layout/hProcess7"/>
    <dgm:cxn modelId="{33F96D69-D6EA-4BF0-8B7D-5397592E457D}" type="presParOf" srcId="{0621DAB8-2B41-4235-BDE3-45F1A21DD150}" destId="{7BA698C9-ECD7-4B26-9A88-E765A6271CCC}" srcOrd="2" destOrd="0" presId="urn:microsoft.com/office/officeart/2005/8/layout/hProcess7"/>
    <dgm:cxn modelId="{D9BC3E3D-12D0-4C47-8729-885ECC2471D4}" type="presParOf" srcId="{71690AB7-64FB-4030-8E4A-9903E65F440F}" destId="{EF49AA28-0DC2-463A-BB0E-FB0C0092B96E}" srcOrd="3" destOrd="0" presId="urn:microsoft.com/office/officeart/2005/8/layout/hProcess7"/>
    <dgm:cxn modelId="{E0ED898F-57A6-4024-A64B-76D9AEFB4DF4}" type="presParOf" srcId="{71690AB7-64FB-4030-8E4A-9903E65F440F}" destId="{5E276C83-8A95-47EF-AB83-1D618FCB9ED0}" srcOrd="4" destOrd="0" presId="urn:microsoft.com/office/officeart/2005/8/layout/hProcess7"/>
    <dgm:cxn modelId="{1902E6F4-34EC-45B2-9E50-435922DF7F1B}" type="presParOf" srcId="{5E276C83-8A95-47EF-AB83-1D618FCB9ED0}" destId="{797C1BBD-4D9E-4376-B2B3-7A1B73468062}" srcOrd="0" destOrd="0" presId="urn:microsoft.com/office/officeart/2005/8/layout/hProcess7"/>
    <dgm:cxn modelId="{2CA2BDC2-7135-4602-84F0-8733893DBA35}" type="presParOf" srcId="{5E276C83-8A95-47EF-AB83-1D618FCB9ED0}" destId="{2422A355-056A-4F36-B2E7-5D24F58E521F}" srcOrd="1" destOrd="0" presId="urn:microsoft.com/office/officeart/2005/8/layout/hProcess7"/>
    <dgm:cxn modelId="{DB27FF86-0B9A-4F8A-8B4E-AF33981B775C}" type="presParOf" srcId="{5E276C83-8A95-47EF-AB83-1D618FCB9ED0}" destId="{7C35F22B-D70C-4CC1-8606-D6FE97EE3405}" srcOrd="2" destOrd="0" presId="urn:microsoft.com/office/officeart/2005/8/layout/hProcess7"/>
    <dgm:cxn modelId="{F2B931B5-B39B-40F2-AD10-AA308E0334C1}" type="presParOf" srcId="{71690AB7-64FB-4030-8E4A-9903E65F440F}" destId="{5EC275B8-7693-4BFC-8214-435119F27ABC}" srcOrd="5" destOrd="0" presId="urn:microsoft.com/office/officeart/2005/8/layout/hProcess7"/>
    <dgm:cxn modelId="{24F3BFDF-01D4-4E0B-95D4-122BA1FF91B8}" type="presParOf" srcId="{71690AB7-64FB-4030-8E4A-9903E65F440F}" destId="{1BE95299-2B01-4A1D-85FA-C0D9C1C46701}" srcOrd="6" destOrd="0" presId="urn:microsoft.com/office/officeart/2005/8/layout/hProcess7"/>
    <dgm:cxn modelId="{906DAA78-3A01-4790-9A05-F6203A3721D9}" type="presParOf" srcId="{1BE95299-2B01-4A1D-85FA-C0D9C1C46701}" destId="{E1E2DC00-A5F0-4E81-85AE-94F6D3FEFFC0}" srcOrd="0" destOrd="0" presId="urn:microsoft.com/office/officeart/2005/8/layout/hProcess7"/>
    <dgm:cxn modelId="{CD0A0EA7-ECC8-422D-B791-26FC89A28B11}" type="presParOf" srcId="{1BE95299-2B01-4A1D-85FA-C0D9C1C46701}" destId="{A52A8844-4AD5-4968-8EDB-EE1D46928CAF}" srcOrd="1" destOrd="0" presId="urn:microsoft.com/office/officeart/2005/8/layout/hProcess7"/>
    <dgm:cxn modelId="{75B26E9D-B3DC-44E5-B718-B719BC6895F7}" type="presParOf" srcId="{1BE95299-2B01-4A1D-85FA-C0D9C1C46701}" destId="{46338EE9-CD39-434D-9BB5-6F0783C0674D}" srcOrd="2" destOrd="0" presId="urn:microsoft.com/office/officeart/2005/8/layout/hProcess7"/>
    <dgm:cxn modelId="{07089AC7-F88E-4154-8B24-1421CE3541B4}" type="presParOf" srcId="{71690AB7-64FB-4030-8E4A-9903E65F440F}" destId="{D62F0C01-F5DA-4943-959C-DA3A8E985482}" srcOrd="7" destOrd="0" presId="urn:microsoft.com/office/officeart/2005/8/layout/hProcess7"/>
    <dgm:cxn modelId="{A79D0769-8571-4696-AF44-7A4EE9B026A9}" type="presParOf" srcId="{71690AB7-64FB-4030-8E4A-9903E65F440F}" destId="{CC2A046A-4F4C-4D59-BD48-A1A082562AD1}" srcOrd="8" destOrd="0" presId="urn:microsoft.com/office/officeart/2005/8/layout/hProcess7"/>
    <dgm:cxn modelId="{35881609-6714-4308-8931-D4FE7547B476}" type="presParOf" srcId="{CC2A046A-4F4C-4D59-BD48-A1A082562AD1}" destId="{08FB8BE0-FEA5-4C6F-B89C-5D7049043D01}" srcOrd="0" destOrd="0" presId="urn:microsoft.com/office/officeart/2005/8/layout/hProcess7"/>
    <dgm:cxn modelId="{E86C35BF-E368-410E-8F43-E1043D86A6B6}" type="presParOf" srcId="{CC2A046A-4F4C-4D59-BD48-A1A082562AD1}" destId="{BD1B887D-5880-4116-B6AF-186FCA1E8BD3}" srcOrd="1" destOrd="0" presId="urn:microsoft.com/office/officeart/2005/8/layout/hProcess7"/>
    <dgm:cxn modelId="{81113AAC-3E15-4F29-BFA0-A2CC91A9A345}" type="presParOf" srcId="{CC2A046A-4F4C-4D59-BD48-A1A082562AD1}" destId="{E13F694A-76A9-420F-83D9-F7F32CC45C85}" srcOrd="2" destOrd="0" presId="urn:microsoft.com/office/officeart/2005/8/layout/hProcess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53810F-82A5-4BFF-AABA-C8D44163FA44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D0439BA1-9DFB-411F-A32C-0A9412524C52}">
      <dgm:prSet phldrT="[Текст]" custT="1"/>
      <dgm:spPr>
        <a:solidFill>
          <a:schemeClr val="accent1">
            <a:lumMod val="20000"/>
            <a:lumOff val="80000"/>
          </a:schemeClr>
        </a:solidFill>
        <a:ln w="5715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Кризисный центр </a:t>
          </a:r>
          <a:b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</a:br>
          <a: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помощи женщинам </a:t>
          </a:r>
          <a:b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</a:br>
          <a: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на </a:t>
          </a:r>
          <a:r>
            <a:rPr lang="ru-RU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24 </a:t>
          </a:r>
          <a: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человека </a:t>
          </a:r>
          <a:b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</a:br>
          <a: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(</a:t>
          </a:r>
          <a:r>
            <a:rPr lang="ru-RU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16 </a:t>
          </a:r>
          <a: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взрослых и </a:t>
          </a:r>
          <a:r>
            <a:rPr lang="ru-RU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8</a:t>
          </a:r>
          <a: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 детей)</a:t>
          </a:r>
          <a:endParaRPr lang="ru-RU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372D662E-D1BC-4A76-A457-C22189E9C528}" type="parTrans" cxnId="{EECB6110-BB0C-4788-8E35-930639D61ADA}">
      <dgm:prSet/>
      <dgm:spPr/>
      <dgm:t>
        <a:bodyPr/>
        <a:lstStyle/>
        <a:p>
          <a:endParaRPr lang="ru-RU"/>
        </a:p>
      </dgm:t>
    </dgm:pt>
    <dgm:pt modelId="{064B668F-6CC7-4DB1-85E4-0A608AA6D421}" type="sibTrans" cxnId="{EECB6110-BB0C-4788-8E35-930639D61ADA}">
      <dgm:prSet/>
      <dgm:spPr/>
      <dgm:t>
        <a:bodyPr/>
        <a:lstStyle/>
        <a:p>
          <a:endParaRPr lang="ru-RU"/>
        </a:p>
      </dgm:t>
    </dgm:pt>
    <dgm:pt modelId="{D2C7387B-5ED3-44DF-82B9-EBDCD6452FA3}" type="pres">
      <dgm:prSet presAssocID="{DB53810F-82A5-4BFF-AABA-C8D44163FA44}" presName="Name0" presStyleCnt="0">
        <dgm:presLayoutVars>
          <dgm:dir/>
          <dgm:resizeHandles val="exact"/>
        </dgm:presLayoutVars>
      </dgm:prSet>
      <dgm:spPr/>
    </dgm:pt>
    <dgm:pt modelId="{D7935BEF-EA85-4803-AB37-223250DB771F}" type="pres">
      <dgm:prSet presAssocID="{D0439BA1-9DFB-411F-A32C-0A9412524C52}" presName="parTxOnly" presStyleLbl="node1" presStyleIdx="0" presStyleCnt="1" custScaleX="98029" custLinFactNeighborX="174" custLinFactNeighborY="-4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E18580-E707-4216-B174-8AF3258271A1}" type="presOf" srcId="{DB53810F-82A5-4BFF-AABA-C8D44163FA44}" destId="{D2C7387B-5ED3-44DF-82B9-EBDCD6452FA3}" srcOrd="0" destOrd="0" presId="urn:microsoft.com/office/officeart/2005/8/layout/hChevron3"/>
    <dgm:cxn modelId="{F0744A42-E618-4A3C-A4A9-1B568C3D3B63}" type="presOf" srcId="{D0439BA1-9DFB-411F-A32C-0A9412524C52}" destId="{D7935BEF-EA85-4803-AB37-223250DB771F}" srcOrd="0" destOrd="0" presId="urn:microsoft.com/office/officeart/2005/8/layout/hChevron3"/>
    <dgm:cxn modelId="{EECB6110-BB0C-4788-8E35-930639D61ADA}" srcId="{DB53810F-82A5-4BFF-AABA-C8D44163FA44}" destId="{D0439BA1-9DFB-411F-A32C-0A9412524C52}" srcOrd="0" destOrd="0" parTransId="{372D662E-D1BC-4A76-A457-C22189E9C528}" sibTransId="{064B668F-6CC7-4DB1-85E4-0A608AA6D421}"/>
    <dgm:cxn modelId="{06068692-30DD-4F91-9353-1776F96054E6}" type="presParOf" srcId="{D2C7387B-5ED3-44DF-82B9-EBDCD6452FA3}" destId="{D7935BEF-EA85-4803-AB37-223250DB771F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3E6514-8015-4813-B7C4-C5FED9A5D33F}" type="doc">
      <dgm:prSet loTypeId="urn:microsoft.com/office/officeart/2005/8/layout/chevron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0663C1A-EDD6-4241-8FF8-F050AAB94747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200" dirty="0" smtClean="0">
              <a:latin typeface="Arial" pitchFamily="34" charset="0"/>
              <a:cs typeface="Arial" pitchFamily="34" charset="0"/>
            </a:rPr>
            <a:t> 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D2F9B0A7-EA8D-4C79-AD20-59EA138B2EE2}" type="parTrans" cxnId="{3D7A6396-F7F9-4CB3-BACB-CA3DEF915588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82EDD841-75D0-4A64-AD9D-4741F9830E5B}" type="sibTrans" cxnId="{3D7A6396-F7F9-4CB3-BACB-CA3DEF915588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08B07C9C-C1FB-4793-B66E-E513C12A28B2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Адаптирован Проект </a:t>
          </a:r>
          <a:r>
            <a:rPr lang="ru-RU" sz="40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«#Пора!»</a:t>
          </a:r>
          <a:r>
            <a:rPr lang="ru-RU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 </a:t>
          </a: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- программа психологического просвещения населения</a:t>
          </a:r>
          <a:endParaRPr lang="ru-RU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25E7090B-6F46-464F-92B7-CFBA9768C6CC}" type="parTrans" cxnId="{CDB4BB79-AB25-4E08-B45B-177CA6AA1019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D06D8CD9-3D17-45B7-A928-5591BA6E3CA3}" type="sibTrans" cxnId="{CDB4BB79-AB25-4E08-B45B-177CA6AA1019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836F313C-562E-4931-BE41-A2BE968064D4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2200" b="1" dirty="0">
            <a:latin typeface="Arial" pitchFamily="34" charset="0"/>
            <a:cs typeface="Arial" pitchFamily="34" charset="0"/>
          </a:endParaRPr>
        </a:p>
      </dgm:t>
    </dgm:pt>
    <dgm:pt modelId="{ED8F2D0A-524E-4E0D-ABB2-4EAF0535ABC3}" type="parTrans" cxnId="{8A061CE0-5761-4B9C-A3A9-AA065731157F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941C250B-CBC4-4197-965C-4DBC77D3B028}" type="sibTrans" cxnId="{8A061CE0-5761-4B9C-A3A9-AA065731157F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5008C3CD-4137-4523-B9EA-9CA1D7EF40BE}">
      <dgm:prSet phldrT="[Текст]" custT="1"/>
      <dgm:spPr/>
      <dgm:t>
        <a:bodyPr/>
        <a:lstStyle/>
        <a:p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В проекте участвуют </a:t>
          </a:r>
          <a:b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</a:br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36 психологов </a:t>
          </a:r>
        </a:p>
      </dgm:t>
    </dgm:pt>
    <dgm:pt modelId="{A3BF8D5B-8E02-4ED7-B49B-621A792FBB4C}" type="parTrans" cxnId="{5AC5479F-B379-4B2E-8AA2-01B7E869598D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8A48AEC3-F405-4F22-99BE-B1CE58B9BF5F}" type="sibTrans" cxnId="{5AC5479F-B379-4B2E-8AA2-01B7E869598D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F99D80E0-A9A4-4E8D-B3EB-0F0484B4F5AD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200" dirty="0" smtClean="0">
              <a:latin typeface="Arial" pitchFamily="34" charset="0"/>
              <a:cs typeface="Arial" pitchFamily="34" charset="0"/>
            </a:rPr>
            <a:t> 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A7936546-D55F-4E8F-B947-F4C22E504ACE}" type="parTrans" cxnId="{478A0F9C-A9F8-420F-8662-51B8EFF92185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56BEEC82-7D9C-4129-917E-B707CB08D73A}" type="sibTrans" cxnId="{478A0F9C-A9F8-420F-8662-51B8EFF92185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2B2A2104-8D75-48C6-82A5-35CD02741EFE}">
      <dgm:prSet phldrT="[Текст]" custT="1"/>
      <dgm:spPr/>
      <dgm:t>
        <a:bodyPr/>
        <a:lstStyle/>
        <a:p>
          <a:pPr>
            <a:lnSpc>
              <a:spcPct val="75000"/>
            </a:lnSpc>
            <a:spcAft>
              <a:spcPts val="0"/>
            </a:spcAft>
          </a:pP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Реализуется программа помощи демобилизованным участникам специальной военной операции </a:t>
          </a:r>
          <a:r>
            <a:rPr lang="ru-RU" sz="40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«Добро пожаловать домой!»</a:t>
          </a:r>
        </a:p>
      </dgm:t>
    </dgm:pt>
    <dgm:pt modelId="{A99E6802-06BB-401A-8DB1-44F834DA9AA5}" type="parTrans" cxnId="{C1352168-4169-4519-BA75-968043FC4FC2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4F3D0625-5BB9-4619-BF93-E4030B495CD4}" type="sibTrans" cxnId="{C1352168-4169-4519-BA75-968043FC4FC2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C5FAA151-D113-4380-8484-DAFE301F0034}" type="pres">
      <dgm:prSet presAssocID="{353E6514-8015-4813-B7C4-C5FED9A5D3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81020F-ED46-4A0B-9D55-38E360330700}" type="pres">
      <dgm:prSet presAssocID="{B0663C1A-EDD6-4241-8FF8-F050AAB94747}" presName="composite" presStyleCnt="0"/>
      <dgm:spPr/>
      <dgm:t>
        <a:bodyPr/>
        <a:lstStyle/>
        <a:p>
          <a:endParaRPr lang="ru-RU"/>
        </a:p>
      </dgm:t>
    </dgm:pt>
    <dgm:pt modelId="{BE4F7CF1-D4D9-4456-8CAB-7E3E6BD39AD9}" type="pres">
      <dgm:prSet presAssocID="{B0663C1A-EDD6-4241-8FF8-F050AAB94747}" presName="parentText" presStyleLbl="alignNode1" presStyleIdx="0" presStyleCnt="3" custAng="13558437" custLinFactNeighborX="21720" custLinFactNeighborY="7654">
        <dgm:presLayoutVars>
          <dgm:chMax val="1"/>
          <dgm:bulletEnabled val="1"/>
        </dgm:presLayoutVars>
      </dgm:prSet>
      <dgm:spPr>
        <a:prstGeom prst="corner">
          <a:avLst/>
        </a:prstGeom>
      </dgm:spPr>
      <dgm:t>
        <a:bodyPr/>
        <a:lstStyle/>
        <a:p>
          <a:endParaRPr lang="ru-RU"/>
        </a:p>
      </dgm:t>
    </dgm:pt>
    <dgm:pt modelId="{EB5BB99A-7F48-42BE-A6A6-5E647813DC7B}" type="pres">
      <dgm:prSet presAssocID="{B0663C1A-EDD6-4241-8FF8-F050AAB94747}" presName="descendantText" presStyleLbl="alignAcc1" presStyleIdx="0" presStyleCnt="3" custScaleY="126766" custLinFactNeighborY="60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27BE7-894F-46E7-B8FE-D4521D17C2AE}" type="pres">
      <dgm:prSet presAssocID="{82EDD841-75D0-4A64-AD9D-4741F9830E5B}" presName="sp" presStyleCnt="0"/>
      <dgm:spPr/>
      <dgm:t>
        <a:bodyPr/>
        <a:lstStyle/>
        <a:p>
          <a:endParaRPr lang="ru-RU"/>
        </a:p>
      </dgm:t>
    </dgm:pt>
    <dgm:pt modelId="{429BE115-E4DE-44BE-B4E8-153937FBD28C}" type="pres">
      <dgm:prSet presAssocID="{836F313C-562E-4931-BE41-A2BE968064D4}" presName="composite" presStyleCnt="0"/>
      <dgm:spPr/>
      <dgm:t>
        <a:bodyPr/>
        <a:lstStyle/>
        <a:p>
          <a:endParaRPr lang="ru-RU"/>
        </a:p>
      </dgm:t>
    </dgm:pt>
    <dgm:pt modelId="{46C4FACC-8491-47A6-AF64-809D250E5AA3}" type="pres">
      <dgm:prSet presAssocID="{836F313C-562E-4931-BE41-A2BE968064D4}" presName="parentText" presStyleLbl="alignNode1" presStyleIdx="1" presStyleCnt="3" custAng="13558437" custLinFactNeighborX="21720" custLinFactNeighborY="-3171">
        <dgm:presLayoutVars>
          <dgm:chMax val="1"/>
          <dgm:bulletEnabled val="1"/>
        </dgm:presLayoutVars>
      </dgm:prSet>
      <dgm:spPr>
        <a:prstGeom prst="corner">
          <a:avLst/>
        </a:prstGeom>
      </dgm:spPr>
      <dgm:t>
        <a:bodyPr/>
        <a:lstStyle/>
        <a:p>
          <a:endParaRPr lang="ru-RU"/>
        </a:p>
      </dgm:t>
    </dgm:pt>
    <dgm:pt modelId="{E4FFCE48-C07D-4813-B1C5-9B2767D49AB8}" type="pres">
      <dgm:prSet presAssocID="{836F313C-562E-4931-BE41-A2BE968064D4}" presName="descendantText" presStyleLbl="alignAcc1" presStyleIdx="1" presStyleCnt="3" custScaleY="118439" custLinFactNeighborY="51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CC3CD-9A3B-4213-9BF6-A7C0EDA469EF}" type="pres">
      <dgm:prSet presAssocID="{941C250B-CBC4-4197-965C-4DBC77D3B028}" presName="sp" presStyleCnt="0"/>
      <dgm:spPr/>
      <dgm:t>
        <a:bodyPr/>
        <a:lstStyle/>
        <a:p>
          <a:endParaRPr lang="ru-RU"/>
        </a:p>
      </dgm:t>
    </dgm:pt>
    <dgm:pt modelId="{698D94ED-8D20-48E4-855E-C133C547BF9D}" type="pres">
      <dgm:prSet presAssocID="{F99D80E0-A9A4-4E8D-B3EB-0F0484B4F5AD}" presName="composite" presStyleCnt="0"/>
      <dgm:spPr/>
      <dgm:t>
        <a:bodyPr/>
        <a:lstStyle/>
        <a:p>
          <a:endParaRPr lang="ru-RU"/>
        </a:p>
      </dgm:t>
    </dgm:pt>
    <dgm:pt modelId="{1B936FD7-8B6D-4773-9275-DBC0FA0A8B95}" type="pres">
      <dgm:prSet presAssocID="{F99D80E0-A9A4-4E8D-B3EB-0F0484B4F5AD}" presName="parentText" presStyleLbl="alignNode1" presStyleIdx="2" presStyleCnt="3" custAng="13558437" custLinFactNeighborX="21720" custLinFactNeighborY="-11940">
        <dgm:presLayoutVars>
          <dgm:chMax val="1"/>
          <dgm:bulletEnabled val="1"/>
        </dgm:presLayoutVars>
      </dgm:prSet>
      <dgm:spPr>
        <a:prstGeom prst="corner">
          <a:avLst/>
        </a:prstGeom>
      </dgm:spPr>
      <dgm:t>
        <a:bodyPr/>
        <a:lstStyle/>
        <a:p>
          <a:endParaRPr lang="ru-RU"/>
        </a:p>
      </dgm:t>
    </dgm:pt>
    <dgm:pt modelId="{2103125D-EA52-4053-9EDF-10394F1F5A6F}" type="pres">
      <dgm:prSet presAssocID="{F99D80E0-A9A4-4E8D-B3EB-0F0484B4F5AD}" presName="descendantText" presStyleLbl="alignAcc1" presStyleIdx="2" presStyleCnt="3" custScaleY="118439" custLinFactNeighborY="37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65B613-A475-4BF6-A471-ADA6512065FD}" type="presOf" srcId="{353E6514-8015-4813-B7C4-C5FED9A5D33F}" destId="{C5FAA151-D113-4380-8484-DAFE301F0034}" srcOrd="0" destOrd="0" presId="urn:microsoft.com/office/officeart/2005/8/layout/chevron2"/>
    <dgm:cxn modelId="{5BC67403-E01C-4C56-A9AC-3840479EA7E7}" type="presOf" srcId="{2B2A2104-8D75-48C6-82A5-35CD02741EFE}" destId="{2103125D-EA52-4053-9EDF-10394F1F5A6F}" srcOrd="0" destOrd="0" presId="urn:microsoft.com/office/officeart/2005/8/layout/chevron2"/>
    <dgm:cxn modelId="{21915273-D18C-408D-9E35-CD032FA8CFF0}" type="presOf" srcId="{5008C3CD-4137-4523-B9EA-9CA1D7EF40BE}" destId="{E4FFCE48-C07D-4813-B1C5-9B2767D49AB8}" srcOrd="0" destOrd="0" presId="urn:microsoft.com/office/officeart/2005/8/layout/chevron2"/>
    <dgm:cxn modelId="{9B8C631F-E461-44A2-8BE0-A9F4ABD03E9D}" type="presOf" srcId="{F99D80E0-A9A4-4E8D-B3EB-0F0484B4F5AD}" destId="{1B936FD7-8B6D-4773-9275-DBC0FA0A8B95}" srcOrd="0" destOrd="0" presId="urn:microsoft.com/office/officeart/2005/8/layout/chevron2"/>
    <dgm:cxn modelId="{0962EF80-AF06-40CF-B064-DC5A94C35090}" type="presOf" srcId="{836F313C-562E-4931-BE41-A2BE968064D4}" destId="{46C4FACC-8491-47A6-AF64-809D250E5AA3}" srcOrd="0" destOrd="0" presId="urn:microsoft.com/office/officeart/2005/8/layout/chevron2"/>
    <dgm:cxn modelId="{3AAC9CBD-09FB-48A6-B039-5668EDE8FAB7}" type="presOf" srcId="{08B07C9C-C1FB-4793-B66E-E513C12A28B2}" destId="{EB5BB99A-7F48-42BE-A6A6-5E647813DC7B}" srcOrd="0" destOrd="0" presId="urn:microsoft.com/office/officeart/2005/8/layout/chevron2"/>
    <dgm:cxn modelId="{7DEF4419-58ED-40F7-9395-163FDD27C3F4}" type="presOf" srcId="{B0663C1A-EDD6-4241-8FF8-F050AAB94747}" destId="{BE4F7CF1-D4D9-4456-8CAB-7E3E6BD39AD9}" srcOrd="0" destOrd="0" presId="urn:microsoft.com/office/officeart/2005/8/layout/chevron2"/>
    <dgm:cxn modelId="{478A0F9C-A9F8-420F-8662-51B8EFF92185}" srcId="{353E6514-8015-4813-B7C4-C5FED9A5D33F}" destId="{F99D80E0-A9A4-4E8D-B3EB-0F0484B4F5AD}" srcOrd="2" destOrd="0" parTransId="{A7936546-D55F-4E8F-B947-F4C22E504ACE}" sibTransId="{56BEEC82-7D9C-4129-917E-B707CB08D73A}"/>
    <dgm:cxn modelId="{CDB4BB79-AB25-4E08-B45B-177CA6AA1019}" srcId="{B0663C1A-EDD6-4241-8FF8-F050AAB94747}" destId="{08B07C9C-C1FB-4793-B66E-E513C12A28B2}" srcOrd="0" destOrd="0" parTransId="{25E7090B-6F46-464F-92B7-CFBA9768C6CC}" sibTransId="{D06D8CD9-3D17-45B7-A928-5591BA6E3CA3}"/>
    <dgm:cxn modelId="{8A061CE0-5761-4B9C-A3A9-AA065731157F}" srcId="{353E6514-8015-4813-B7C4-C5FED9A5D33F}" destId="{836F313C-562E-4931-BE41-A2BE968064D4}" srcOrd="1" destOrd="0" parTransId="{ED8F2D0A-524E-4E0D-ABB2-4EAF0535ABC3}" sibTransId="{941C250B-CBC4-4197-965C-4DBC77D3B028}"/>
    <dgm:cxn modelId="{3D7A6396-F7F9-4CB3-BACB-CA3DEF915588}" srcId="{353E6514-8015-4813-B7C4-C5FED9A5D33F}" destId="{B0663C1A-EDD6-4241-8FF8-F050AAB94747}" srcOrd="0" destOrd="0" parTransId="{D2F9B0A7-EA8D-4C79-AD20-59EA138B2EE2}" sibTransId="{82EDD841-75D0-4A64-AD9D-4741F9830E5B}"/>
    <dgm:cxn modelId="{C1352168-4169-4519-BA75-968043FC4FC2}" srcId="{F99D80E0-A9A4-4E8D-B3EB-0F0484B4F5AD}" destId="{2B2A2104-8D75-48C6-82A5-35CD02741EFE}" srcOrd="0" destOrd="0" parTransId="{A99E6802-06BB-401A-8DB1-44F834DA9AA5}" sibTransId="{4F3D0625-5BB9-4619-BF93-E4030B495CD4}"/>
    <dgm:cxn modelId="{5AC5479F-B379-4B2E-8AA2-01B7E869598D}" srcId="{836F313C-562E-4931-BE41-A2BE968064D4}" destId="{5008C3CD-4137-4523-B9EA-9CA1D7EF40BE}" srcOrd="0" destOrd="0" parTransId="{A3BF8D5B-8E02-4ED7-B49B-621A792FBB4C}" sibTransId="{8A48AEC3-F405-4F22-99BE-B1CE58B9BF5F}"/>
    <dgm:cxn modelId="{37BA32FE-B8D1-4632-B4A7-5D9830AA8AB8}" type="presParOf" srcId="{C5FAA151-D113-4380-8484-DAFE301F0034}" destId="{9D81020F-ED46-4A0B-9D55-38E360330700}" srcOrd="0" destOrd="0" presId="urn:microsoft.com/office/officeart/2005/8/layout/chevron2"/>
    <dgm:cxn modelId="{AEE53CA4-02B6-4CF9-8C83-9EE13252FCFB}" type="presParOf" srcId="{9D81020F-ED46-4A0B-9D55-38E360330700}" destId="{BE4F7CF1-D4D9-4456-8CAB-7E3E6BD39AD9}" srcOrd="0" destOrd="0" presId="urn:microsoft.com/office/officeart/2005/8/layout/chevron2"/>
    <dgm:cxn modelId="{A6E1C537-398F-4413-A213-C414DF0D6206}" type="presParOf" srcId="{9D81020F-ED46-4A0B-9D55-38E360330700}" destId="{EB5BB99A-7F48-42BE-A6A6-5E647813DC7B}" srcOrd="1" destOrd="0" presId="urn:microsoft.com/office/officeart/2005/8/layout/chevron2"/>
    <dgm:cxn modelId="{21076BEA-AF35-4704-B5B5-3C57F82BB01C}" type="presParOf" srcId="{C5FAA151-D113-4380-8484-DAFE301F0034}" destId="{E2927BE7-894F-46E7-B8FE-D4521D17C2AE}" srcOrd="1" destOrd="0" presId="urn:microsoft.com/office/officeart/2005/8/layout/chevron2"/>
    <dgm:cxn modelId="{12C80368-B05F-41A4-B60D-B4BAC2202F76}" type="presParOf" srcId="{C5FAA151-D113-4380-8484-DAFE301F0034}" destId="{429BE115-E4DE-44BE-B4E8-153937FBD28C}" srcOrd="2" destOrd="0" presId="urn:microsoft.com/office/officeart/2005/8/layout/chevron2"/>
    <dgm:cxn modelId="{48909635-AB82-49DE-B219-5A5E83443836}" type="presParOf" srcId="{429BE115-E4DE-44BE-B4E8-153937FBD28C}" destId="{46C4FACC-8491-47A6-AF64-809D250E5AA3}" srcOrd="0" destOrd="0" presId="urn:microsoft.com/office/officeart/2005/8/layout/chevron2"/>
    <dgm:cxn modelId="{D39F0F71-4E43-4D97-9578-4B042644A79C}" type="presParOf" srcId="{429BE115-E4DE-44BE-B4E8-153937FBD28C}" destId="{E4FFCE48-C07D-4813-B1C5-9B2767D49AB8}" srcOrd="1" destOrd="0" presId="urn:microsoft.com/office/officeart/2005/8/layout/chevron2"/>
    <dgm:cxn modelId="{74EC8573-290E-4FF8-8C30-12BBD555D491}" type="presParOf" srcId="{C5FAA151-D113-4380-8484-DAFE301F0034}" destId="{FCDCC3CD-9A3B-4213-9BF6-A7C0EDA469EF}" srcOrd="3" destOrd="0" presId="urn:microsoft.com/office/officeart/2005/8/layout/chevron2"/>
    <dgm:cxn modelId="{21D03073-94EE-4CA6-A7C4-F834CB2DE0E9}" type="presParOf" srcId="{C5FAA151-D113-4380-8484-DAFE301F0034}" destId="{698D94ED-8D20-48E4-855E-C133C547BF9D}" srcOrd="4" destOrd="0" presId="urn:microsoft.com/office/officeart/2005/8/layout/chevron2"/>
    <dgm:cxn modelId="{F3FCD6AB-9B85-45D6-940D-684B7C47482A}" type="presParOf" srcId="{698D94ED-8D20-48E4-855E-C133C547BF9D}" destId="{1B936FD7-8B6D-4773-9275-DBC0FA0A8B95}" srcOrd="0" destOrd="0" presId="urn:microsoft.com/office/officeart/2005/8/layout/chevron2"/>
    <dgm:cxn modelId="{D227C18F-B70E-4999-B21E-5277901C7D0D}" type="presParOf" srcId="{698D94ED-8D20-48E4-855E-C133C547BF9D}" destId="{2103125D-EA52-4053-9EDF-10394F1F5A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08137-F1C6-4B18-8080-16F0286F9C02}">
      <dsp:nvSpPr>
        <dsp:cNvPr id="0" name=""/>
        <dsp:cNvSpPr/>
      </dsp:nvSpPr>
      <dsp:spPr>
        <a:xfrm>
          <a:off x="5549646" y="2421474"/>
          <a:ext cx="2935338" cy="733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192"/>
              </a:lnTo>
              <a:lnTo>
                <a:pt x="2935338" y="457192"/>
              </a:lnTo>
              <a:lnTo>
                <a:pt x="2935338" y="7335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2F67D-790F-4EC5-BF58-94E829B1AFAB}">
      <dsp:nvSpPr>
        <dsp:cNvPr id="0" name=""/>
        <dsp:cNvSpPr/>
      </dsp:nvSpPr>
      <dsp:spPr>
        <a:xfrm>
          <a:off x="2611444" y="2421474"/>
          <a:ext cx="2938202" cy="733541"/>
        </a:xfrm>
        <a:custGeom>
          <a:avLst/>
          <a:gdLst/>
          <a:ahLst/>
          <a:cxnLst/>
          <a:rect l="0" t="0" r="0" b="0"/>
          <a:pathLst>
            <a:path>
              <a:moveTo>
                <a:pt x="2938202" y="0"/>
              </a:moveTo>
              <a:lnTo>
                <a:pt x="2938202" y="457192"/>
              </a:lnTo>
              <a:lnTo>
                <a:pt x="0" y="457192"/>
              </a:lnTo>
              <a:lnTo>
                <a:pt x="0" y="733541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1CD2F-29A8-4E12-B2D4-023509B72F57}">
      <dsp:nvSpPr>
        <dsp:cNvPr id="0" name=""/>
        <dsp:cNvSpPr/>
      </dsp:nvSpPr>
      <dsp:spPr>
        <a:xfrm>
          <a:off x="2673809" y="172652"/>
          <a:ext cx="5751675" cy="2248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6B6C1F-4AAB-4E4D-8BDD-E82112B6E4CD}">
      <dsp:nvSpPr>
        <dsp:cNvPr id="0" name=""/>
        <dsp:cNvSpPr/>
      </dsp:nvSpPr>
      <dsp:spPr>
        <a:xfrm>
          <a:off x="3005262" y="487532"/>
          <a:ext cx="5751675" cy="2248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Министерство труда и социального развития Ростовской области –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уполномоченный орган  </a:t>
          </a:r>
          <a:endParaRPr lang="ru-RU" sz="3200" b="0" kern="1200" dirty="0">
            <a:solidFill>
              <a:srgbClr val="660066"/>
            </a:solidFill>
          </a:endParaRPr>
        </a:p>
      </dsp:txBody>
      <dsp:txXfrm>
        <a:off x="3071128" y="553398"/>
        <a:ext cx="5619943" cy="2117090"/>
      </dsp:txXfrm>
    </dsp:sp>
    <dsp:sp modelId="{D63BAC35-E76C-4CE7-95A6-06DE8687A08D}">
      <dsp:nvSpPr>
        <dsp:cNvPr id="0" name=""/>
        <dsp:cNvSpPr/>
      </dsp:nvSpPr>
      <dsp:spPr>
        <a:xfrm>
          <a:off x="6127" y="3155015"/>
          <a:ext cx="5210633" cy="2248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F3DC79-5AA0-4299-804C-AF8F5BAF5E2E}">
      <dsp:nvSpPr>
        <dsp:cNvPr id="0" name=""/>
        <dsp:cNvSpPr/>
      </dsp:nvSpPr>
      <dsp:spPr>
        <a:xfrm>
          <a:off x="337580" y="3469896"/>
          <a:ext cx="5210633" cy="2248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75000"/>
            </a:lnSpc>
            <a:spcBef>
              <a:spcPct val="0"/>
            </a:spcBef>
            <a:spcAft>
              <a:spcPts val="0"/>
            </a:spcAft>
          </a:pPr>
          <a:r>
            <a:rPr lang="ru-RU" sz="3600" b="0" kern="12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Органы социальной защиты</a:t>
          </a:r>
        </a:p>
        <a:p>
          <a:pPr lvl="0" algn="ctr" defTabSz="1600200">
            <a:lnSpc>
              <a:spcPct val="75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признание граждан нуждающимися в обслуживании,</a:t>
          </a:r>
          <a:b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составление ИПР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3446" y="3535762"/>
        <a:ext cx="5078901" cy="2117090"/>
      </dsp:txXfrm>
    </dsp:sp>
    <dsp:sp modelId="{8331DB80-F8FE-432D-B6E7-018A26E87757}">
      <dsp:nvSpPr>
        <dsp:cNvPr id="0" name=""/>
        <dsp:cNvSpPr/>
      </dsp:nvSpPr>
      <dsp:spPr>
        <a:xfrm>
          <a:off x="5879668" y="3155015"/>
          <a:ext cx="5210633" cy="2248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BD9B19-AF07-49BE-8889-5513E078BEB3}">
      <dsp:nvSpPr>
        <dsp:cNvPr id="0" name=""/>
        <dsp:cNvSpPr/>
      </dsp:nvSpPr>
      <dsp:spPr>
        <a:xfrm>
          <a:off x="6211121" y="3469896"/>
          <a:ext cx="5210633" cy="2248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Государственные и негосударственные организации </a:t>
          </a:r>
          <a:r>
            <a:rPr lang="ru-RU" sz="3200" b="0" kern="1200" dirty="0" err="1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соцобслуживания</a:t>
          </a:r>
          <a:endParaRPr lang="ru-RU" sz="24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76987" y="3535762"/>
        <a:ext cx="5078901" cy="2117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CD77E-D47C-44A9-B752-EDAEB325DEB6}">
      <dsp:nvSpPr>
        <dsp:cNvPr id="0" name=""/>
        <dsp:cNvSpPr/>
      </dsp:nvSpPr>
      <dsp:spPr>
        <a:xfrm>
          <a:off x="2744" y="0"/>
          <a:ext cx="2876885" cy="50418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effectLst/>
            </a:rPr>
            <a:t/>
          </a:r>
          <a:br>
            <a:rPr lang="ru-RU" sz="2800" b="1" i="1" kern="1200" dirty="0" smtClean="0">
              <a:solidFill>
                <a:schemeClr val="tx1"/>
              </a:solidFill>
              <a:effectLst/>
            </a:rPr>
          </a:br>
          <a:r>
            <a:rPr lang="ru-RU" sz="3000" b="1" i="1" kern="1200" dirty="0" smtClean="0">
              <a:solidFill>
                <a:schemeClr val="tx1"/>
              </a:solidFill>
              <a:effectLst/>
            </a:rPr>
            <a:t>организации социального обслуживания минтруда</a:t>
          </a:r>
          <a:endParaRPr lang="ru-RU" sz="3000" b="1" i="1" kern="1200" dirty="0">
            <a:solidFill>
              <a:schemeClr val="tx1"/>
            </a:solidFill>
            <a:effectLst/>
          </a:endParaRPr>
        </a:p>
      </dsp:txBody>
      <dsp:txXfrm>
        <a:off x="2744" y="2016759"/>
        <a:ext cx="2876885" cy="2016759"/>
      </dsp:txXfrm>
    </dsp:sp>
    <dsp:sp modelId="{55BD564D-1D6E-4EC1-B3F8-CDC9330C4738}">
      <dsp:nvSpPr>
        <dsp:cNvPr id="0" name=""/>
        <dsp:cNvSpPr/>
      </dsp:nvSpPr>
      <dsp:spPr>
        <a:xfrm>
          <a:off x="601711" y="302513"/>
          <a:ext cx="1678952" cy="1678952"/>
        </a:xfrm>
        <a:prstGeom prst="ellipse">
          <a:avLst/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37E1A-49C0-432D-B4EB-3657A47E6460}">
      <dsp:nvSpPr>
        <dsp:cNvPr id="0" name=""/>
        <dsp:cNvSpPr/>
      </dsp:nvSpPr>
      <dsp:spPr>
        <a:xfrm>
          <a:off x="2965936" y="0"/>
          <a:ext cx="2876885" cy="50418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chemeClr val="tx1"/>
              </a:solidFill>
              <a:effectLst/>
            </a:rPr>
            <a:t>организация </a:t>
          </a:r>
          <a:r>
            <a:rPr lang="ru-RU" sz="3200" b="1" i="1" kern="1200" dirty="0" err="1" smtClean="0">
              <a:solidFill>
                <a:schemeClr val="tx1"/>
              </a:solidFill>
              <a:effectLst/>
            </a:rPr>
            <a:t>минобра</a:t>
          </a:r>
          <a:endParaRPr lang="ru-RU" sz="3200" b="1" i="1" kern="1200" dirty="0">
            <a:solidFill>
              <a:schemeClr val="tx1"/>
            </a:solidFill>
            <a:effectLst/>
          </a:endParaRPr>
        </a:p>
      </dsp:txBody>
      <dsp:txXfrm>
        <a:off x="2965936" y="2016759"/>
        <a:ext cx="2876885" cy="2016759"/>
      </dsp:txXfrm>
    </dsp:sp>
    <dsp:sp modelId="{6202F67C-F593-4301-89C5-9280DC0AFA58}">
      <dsp:nvSpPr>
        <dsp:cNvPr id="0" name=""/>
        <dsp:cNvSpPr/>
      </dsp:nvSpPr>
      <dsp:spPr>
        <a:xfrm>
          <a:off x="3564902" y="302513"/>
          <a:ext cx="1678952" cy="1678952"/>
        </a:xfrm>
        <a:prstGeom prst="ellipse">
          <a:avLst/>
        </a:prstGeom>
        <a:solidFill>
          <a:schemeClr val="accent1">
            <a:tint val="50000"/>
            <a:alpha val="90000"/>
            <a:hueOff val="17458"/>
            <a:satOff val="-964"/>
            <a:lumOff val="3722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7C7F9-76CC-40A5-B058-F6FF35B835D0}">
      <dsp:nvSpPr>
        <dsp:cNvPr id="0" name=""/>
        <dsp:cNvSpPr/>
      </dsp:nvSpPr>
      <dsp:spPr>
        <a:xfrm>
          <a:off x="5929128" y="0"/>
          <a:ext cx="2876885" cy="50418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effectLst/>
            </a:rPr>
            <a:t/>
          </a:r>
          <a:br>
            <a:rPr lang="ru-RU" sz="2800" b="1" i="1" kern="1200" dirty="0" smtClean="0">
              <a:solidFill>
                <a:schemeClr val="tx1"/>
              </a:solidFill>
              <a:effectLst/>
            </a:rPr>
          </a:br>
          <a:endParaRPr lang="ru-RU" sz="100" b="1" i="1" kern="1200" dirty="0" smtClean="0">
            <a:solidFill>
              <a:schemeClr val="tx1"/>
            </a:solidFill>
            <a:effectLst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solidFill>
                <a:schemeClr val="tx1"/>
              </a:solidFill>
              <a:effectLst/>
            </a:rPr>
            <a:t>центра социального обслуживания</a:t>
          </a:r>
          <a:endParaRPr lang="ru-RU" sz="3000" b="1" i="1" kern="1200" dirty="0">
            <a:solidFill>
              <a:schemeClr val="tx1"/>
            </a:solidFill>
            <a:effectLst/>
          </a:endParaRPr>
        </a:p>
      </dsp:txBody>
      <dsp:txXfrm>
        <a:off x="5929128" y="2016759"/>
        <a:ext cx="2876885" cy="2016759"/>
      </dsp:txXfrm>
    </dsp:sp>
    <dsp:sp modelId="{DF57AA61-EEF2-4F00-A162-747F81596FE7}">
      <dsp:nvSpPr>
        <dsp:cNvPr id="0" name=""/>
        <dsp:cNvSpPr/>
      </dsp:nvSpPr>
      <dsp:spPr>
        <a:xfrm>
          <a:off x="6528094" y="302513"/>
          <a:ext cx="1678952" cy="1678952"/>
        </a:xfrm>
        <a:prstGeom prst="ellipse">
          <a:avLst/>
        </a:prstGeom>
        <a:solidFill>
          <a:schemeClr val="accent1">
            <a:tint val="50000"/>
            <a:alpha val="90000"/>
            <a:hueOff val="34917"/>
            <a:satOff val="-1927"/>
            <a:lumOff val="7444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4517F-6FCC-4512-BF5B-B4EBC417F0C4}">
      <dsp:nvSpPr>
        <dsp:cNvPr id="0" name=""/>
        <dsp:cNvSpPr/>
      </dsp:nvSpPr>
      <dsp:spPr>
        <a:xfrm>
          <a:off x="8892320" y="0"/>
          <a:ext cx="2876885" cy="50418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chemeClr val="tx1"/>
              </a:solidFill>
              <a:effectLst/>
            </a:rPr>
            <a:t>НКО </a:t>
          </a:r>
          <a:endParaRPr lang="ru-RU" sz="3200" b="1" i="1" kern="1200" dirty="0">
            <a:solidFill>
              <a:schemeClr val="tx1"/>
            </a:solidFill>
            <a:effectLst/>
          </a:endParaRPr>
        </a:p>
      </dsp:txBody>
      <dsp:txXfrm>
        <a:off x="8892320" y="2016759"/>
        <a:ext cx="2876885" cy="2016759"/>
      </dsp:txXfrm>
    </dsp:sp>
    <dsp:sp modelId="{A3985E15-CCE6-4B58-996D-687EAAFF9B70}">
      <dsp:nvSpPr>
        <dsp:cNvPr id="0" name=""/>
        <dsp:cNvSpPr/>
      </dsp:nvSpPr>
      <dsp:spPr>
        <a:xfrm>
          <a:off x="9491286" y="302513"/>
          <a:ext cx="1678952" cy="1678952"/>
        </a:xfrm>
        <a:prstGeom prst="ellipse">
          <a:avLst/>
        </a:prstGeom>
        <a:solidFill>
          <a:schemeClr val="accent1">
            <a:tint val="50000"/>
            <a:alpha val="90000"/>
            <a:hueOff val="52375"/>
            <a:satOff val="-2891"/>
            <a:lumOff val="11166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48309-7671-4EA5-924F-B8422D947BA8}">
      <dsp:nvSpPr>
        <dsp:cNvPr id="0" name=""/>
        <dsp:cNvSpPr/>
      </dsp:nvSpPr>
      <dsp:spPr>
        <a:xfrm>
          <a:off x="479758" y="782076"/>
          <a:ext cx="10830194" cy="756284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CA1AA-805B-4691-BCB7-63B50F249A2F}">
      <dsp:nvSpPr>
        <dsp:cNvPr id="0" name=""/>
        <dsp:cNvSpPr/>
      </dsp:nvSpPr>
      <dsp:spPr>
        <a:xfrm>
          <a:off x="2579751" y="2700127"/>
          <a:ext cx="671773" cy="1920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5886" y="0"/>
              </a:lnTo>
              <a:lnTo>
                <a:pt x="335886" y="1920084"/>
              </a:lnTo>
              <a:lnTo>
                <a:pt x="671773" y="19200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64783" y="3609314"/>
        <a:ext cx="101710" cy="101710"/>
      </dsp:txXfrm>
    </dsp:sp>
    <dsp:sp modelId="{183A8636-A483-4FF0-82CD-C0AFCDE73CCC}">
      <dsp:nvSpPr>
        <dsp:cNvPr id="0" name=""/>
        <dsp:cNvSpPr/>
      </dsp:nvSpPr>
      <dsp:spPr>
        <a:xfrm>
          <a:off x="2579751" y="2700127"/>
          <a:ext cx="735289" cy="65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644" y="0"/>
              </a:lnTo>
              <a:lnTo>
                <a:pt x="367644" y="652736"/>
              </a:lnTo>
              <a:lnTo>
                <a:pt x="735289" y="652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22816" y="3001914"/>
        <a:ext cx="49160" cy="49160"/>
      </dsp:txXfrm>
    </dsp:sp>
    <dsp:sp modelId="{37B9A515-A869-4044-A6C8-E19FB260BADD}">
      <dsp:nvSpPr>
        <dsp:cNvPr id="0" name=""/>
        <dsp:cNvSpPr/>
      </dsp:nvSpPr>
      <dsp:spPr>
        <a:xfrm>
          <a:off x="2579751" y="2060098"/>
          <a:ext cx="671773" cy="640028"/>
        </a:xfrm>
        <a:custGeom>
          <a:avLst/>
          <a:gdLst/>
          <a:ahLst/>
          <a:cxnLst/>
          <a:rect l="0" t="0" r="0" b="0"/>
          <a:pathLst>
            <a:path>
              <a:moveTo>
                <a:pt x="0" y="640028"/>
              </a:moveTo>
              <a:lnTo>
                <a:pt x="335886" y="640028"/>
              </a:lnTo>
              <a:lnTo>
                <a:pt x="335886" y="0"/>
              </a:lnTo>
              <a:lnTo>
                <a:pt x="67177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92442" y="2356916"/>
        <a:ext cx="46392" cy="46392"/>
      </dsp:txXfrm>
    </dsp:sp>
    <dsp:sp modelId="{B68C977D-3781-4584-8075-DD1754710092}">
      <dsp:nvSpPr>
        <dsp:cNvPr id="0" name=""/>
        <dsp:cNvSpPr/>
      </dsp:nvSpPr>
      <dsp:spPr>
        <a:xfrm>
          <a:off x="2579751" y="780042"/>
          <a:ext cx="671773" cy="1920084"/>
        </a:xfrm>
        <a:custGeom>
          <a:avLst/>
          <a:gdLst/>
          <a:ahLst/>
          <a:cxnLst/>
          <a:rect l="0" t="0" r="0" b="0"/>
          <a:pathLst>
            <a:path>
              <a:moveTo>
                <a:pt x="0" y="1920084"/>
              </a:moveTo>
              <a:lnTo>
                <a:pt x="335886" y="1920084"/>
              </a:lnTo>
              <a:lnTo>
                <a:pt x="335886" y="0"/>
              </a:lnTo>
              <a:lnTo>
                <a:pt x="67177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64783" y="1689229"/>
        <a:ext cx="101710" cy="101710"/>
      </dsp:txXfrm>
    </dsp:sp>
    <dsp:sp modelId="{55C8C1BB-DD96-4849-877B-E85633EEEB02}">
      <dsp:nvSpPr>
        <dsp:cNvPr id="0" name=""/>
        <dsp:cNvSpPr/>
      </dsp:nvSpPr>
      <dsp:spPr>
        <a:xfrm rot="16200000">
          <a:off x="-627126" y="2188104"/>
          <a:ext cx="5389711" cy="1024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Государственные программы</a:t>
          </a:r>
          <a:endParaRPr lang="ru-RU" sz="3500" b="1" kern="1200" dirty="0"/>
        </a:p>
      </dsp:txBody>
      <dsp:txXfrm>
        <a:off x="-627126" y="2188104"/>
        <a:ext cx="5389711" cy="1024045"/>
      </dsp:txXfrm>
    </dsp:sp>
    <dsp:sp modelId="{B3C1A802-4A50-44DE-96D6-E56889FC4F81}">
      <dsp:nvSpPr>
        <dsp:cNvPr id="0" name=""/>
        <dsp:cNvSpPr/>
      </dsp:nvSpPr>
      <dsp:spPr>
        <a:xfrm>
          <a:off x="3251525" y="268019"/>
          <a:ext cx="3358868" cy="1024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Соцподдержка</a:t>
          </a:r>
          <a:endParaRPr lang="ru-RU" sz="3200" b="1" kern="1200" dirty="0"/>
        </a:p>
      </dsp:txBody>
      <dsp:txXfrm>
        <a:off x="3251525" y="268019"/>
        <a:ext cx="3358868" cy="1024045"/>
      </dsp:txXfrm>
    </dsp:sp>
    <dsp:sp modelId="{2931CCAE-D4DE-488C-B83B-52B1B7B2E743}">
      <dsp:nvSpPr>
        <dsp:cNvPr id="0" name=""/>
        <dsp:cNvSpPr/>
      </dsp:nvSpPr>
      <dsp:spPr>
        <a:xfrm>
          <a:off x="3251525" y="1548076"/>
          <a:ext cx="3358868" cy="1024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Доступная среда</a:t>
          </a:r>
          <a:endParaRPr lang="ru-RU" sz="3200" b="1" kern="1200" dirty="0"/>
        </a:p>
      </dsp:txBody>
      <dsp:txXfrm>
        <a:off x="3251525" y="1548076"/>
        <a:ext cx="3358868" cy="1024045"/>
      </dsp:txXfrm>
    </dsp:sp>
    <dsp:sp modelId="{CDF1AE97-65F3-415E-B1BB-0E59E22C1030}">
      <dsp:nvSpPr>
        <dsp:cNvPr id="0" name=""/>
        <dsp:cNvSpPr/>
      </dsp:nvSpPr>
      <dsp:spPr>
        <a:xfrm>
          <a:off x="3315041" y="2840841"/>
          <a:ext cx="3358868" cy="1024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Защита от ЧС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5041" y="2840841"/>
        <a:ext cx="3358868" cy="1024045"/>
      </dsp:txXfrm>
    </dsp:sp>
    <dsp:sp modelId="{940292C2-C29E-41E0-91B7-6462FB09B879}">
      <dsp:nvSpPr>
        <dsp:cNvPr id="0" name=""/>
        <dsp:cNvSpPr/>
      </dsp:nvSpPr>
      <dsp:spPr>
        <a:xfrm>
          <a:off x="3251525" y="4108189"/>
          <a:ext cx="3358868" cy="1024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Энергоэффектив-ность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51525" y="4108189"/>
        <a:ext cx="3358868" cy="1024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F4963-22B2-4AB2-9918-BEB5D8206708}">
      <dsp:nvSpPr>
        <dsp:cNvPr id="0" name=""/>
        <dsp:cNvSpPr/>
      </dsp:nvSpPr>
      <dsp:spPr>
        <a:xfrm>
          <a:off x="2700" y="0"/>
          <a:ext cx="2830329" cy="46263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ru-RU" sz="900" b="1" i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effectLst/>
            </a:rPr>
            <a:t>центра для граждан пожилого возраста и инвалидов</a:t>
          </a:r>
        </a:p>
      </dsp:txBody>
      <dsp:txXfrm>
        <a:off x="2700" y="1850528"/>
        <a:ext cx="2830329" cy="1850528"/>
      </dsp:txXfrm>
    </dsp:sp>
    <dsp:sp modelId="{6E08FC90-80EB-4032-87AF-F89DA9BABE1E}">
      <dsp:nvSpPr>
        <dsp:cNvPr id="0" name=""/>
        <dsp:cNvSpPr/>
      </dsp:nvSpPr>
      <dsp:spPr>
        <a:xfrm>
          <a:off x="677330" y="294371"/>
          <a:ext cx="1540565" cy="154056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CD77E-D47C-44A9-B752-EDAEB325DEB6}">
      <dsp:nvSpPr>
        <dsp:cNvPr id="0" name=""/>
        <dsp:cNvSpPr/>
      </dsp:nvSpPr>
      <dsp:spPr>
        <a:xfrm>
          <a:off x="2917940" y="0"/>
          <a:ext cx="2830329" cy="46263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1" kern="1200" dirty="0" smtClean="0"/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effectLst/>
            </a:rPr>
            <a:t/>
          </a:r>
          <a:br>
            <a:rPr lang="ru-RU" sz="1800" b="1" i="1" kern="1200" dirty="0" smtClean="0">
              <a:effectLst/>
            </a:rPr>
          </a:br>
          <a:endParaRPr lang="ru-RU" sz="1800" b="1" i="1" kern="1200" dirty="0" smtClean="0">
            <a:effectLst/>
          </a:endParaRP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effectLst/>
            </a:rPr>
            <a:t>домов-интернатов для граждан пожилого возраста и инвалидов</a:t>
          </a:r>
        </a:p>
      </dsp:txBody>
      <dsp:txXfrm>
        <a:off x="2917940" y="1850528"/>
        <a:ext cx="2830329" cy="1850528"/>
      </dsp:txXfrm>
    </dsp:sp>
    <dsp:sp modelId="{55BD564D-1D6E-4EC1-B3F8-CDC9330C4738}">
      <dsp:nvSpPr>
        <dsp:cNvPr id="0" name=""/>
        <dsp:cNvSpPr/>
      </dsp:nvSpPr>
      <dsp:spPr>
        <a:xfrm>
          <a:off x="3562822" y="277579"/>
          <a:ext cx="1540565" cy="154056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37E1A-49C0-432D-B4EB-3657A47E6460}">
      <dsp:nvSpPr>
        <dsp:cNvPr id="0" name=""/>
        <dsp:cNvSpPr/>
      </dsp:nvSpPr>
      <dsp:spPr>
        <a:xfrm>
          <a:off x="5937788" y="0"/>
          <a:ext cx="2830329" cy="46263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200" b="1" i="1" kern="1200" dirty="0" err="1" smtClean="0">
              <a:effectLst/>
            </a:rPr>
            <a:t>психоневро</a:t>
          </a:r>
          <a:r>
            <a:rPr lang="ru-RU" sz="3200" b="1" i="1" kern="1200" dirty="0" smtClean="0">
              <a:effectLst/>
            </a:rPr>
            <a:t>-логических интернатов</a:t>
          </a:r>
        </a:p>
      </dsp:txBody>
      <dsp:txXfrm>
        <a:off x="5937788" y="1850528"/>
        <a:ext cx="2830329" cy="1850528"/>
      </dsp:txXfrm>
    </dsp:sp>
    <dsp:sp modelId="{6202F67C-F593-4301-89C5-9280DC0AFA58}">
      <dsp:nvSpPr>
        <dsp:cNvPr id="0" name=""/>
        <dsp:cNvSpPr/>
      </dsp:nvSpPr>
      <dsp:spPr>
        <a:xfrm>
          <a:off x="6478062" y="277579"/>
          <a:ext cx="1540565" cy="154056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7C7F9-76CC-40A5-B058-F6FF35B835D0}">
      <dsp:nvSpPr>
        <dsp:cNvPr id="0" name=""/>
        <dsp:cNvSpPr/>
      </dsp:nvSpPr>
      <dsp:spPr>
        <a:xfrm>
          <a:off x="8748419" y="0"/>
          <a:ext cx="2830329" cy="46263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i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200" b="1" i="1" kern="1200" dirty="0" err="1" smtClean="0">
              <a:effectLst/>
            </a:rPr>
            <a:t>некоммерче-ских</a:t>
          </a:r>
          <a:r>
            <a:rPr lang="ru-RU" sz="3200" b="1" i="1" kern="1200" dirty="0" smtClean="0">
              <a:effectLst/>
            </a:rPr>
            <a:t/>
          </a:r>
          <a:br>
            <a:rPr lang="ru-RU" sz="3200" b="1" i="1" kern="1200" dirty="0" smtClean="0">
              <a:effectLst/>
            </a:rPr>
          </a:br>
          <a:r>
            <a:rPr lang="ru-RU" sz="3200" b="1" i="1" kern="1200" dirty="0" smtClean="0">
              <a:effectLst/>
            </a:rPr>
            <a:t>организаций </a:t>
          </a:r>
        </a:p>
      </dsp:txBody>
      <dsp:txXfrm>
        <a:off x="8748419" y="1850528"/>
        <a:ext cx="2830329" cy="1850528"/>
      </dsp:txXfrm>
    </dsp:sp>
    <dsp:sp modelId="{DF57AA61-EEF2-4F00-A162-747F81596FE7}">
      <dsp:nvSpPr>
        <dsp:cNvPr id="0" name=""/>
        <dsp:cNvSpPr/>
      </dsp:nvSpPr>
      <dsp:spPr>
        <a:xfrm>
          <a:off x="9393302" y="277579"/>
          <a:ext cx="1540565" cy="154056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48309-7671-4EA5-924F-B8422D947BA8}">
      <dsp:nvSpPr>
        <dsp:cNvPr id="0" name=""/>
        <dsp:cNvSpPr/>
      </dsp:nvSpPr>
      <dsp:spPr>
        <a:xfrm>
          <a:off x="480305" y="558266"/>
          <a:ext cx="10654934" cy="991131"/>
        </a:xfrm>
        <a:prstGeom prst="leftRightArrow">
          <a:avLst/>
        </a:prstGeom>
        <a:noFill/>
        <a:ln w="28575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B337E-513B-4C9A-B617-A016A71E87FD}">
      <dsp:nvSpPr>
        <dsp:cNvPr id="0" name=""/>
        <dsp:cNvSpPr/>
      </dsp:nvSpPr>
      <dsp:spPr>
        <a:xfrm>
          <a:off x="0" y="2616"/>
          <a:ext cx="11677650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F9B74-8803-44CC-8E85-2E8CA11B7A1C}">
      <dsp:nvSpPr>
        <dsp:cNvPr id="0" name=""/>
        <dsp:cNvSpPr/>
      </dsp:nvSpPr>
      <dsp:spPr>
        <a:xfrm>
          <a:off x="0" y="2616"/>
          <a:ext cx="4436317" cy="5354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47</a:t>
          </a:r>
          <a:r>
            <a:rPr lang="ru-RU" sz="5400" b="1" kern="1200" dirty="0" smtClean="0">
              <a:solidFill>
                <a:srgbClr val="660066"/>
              </a:solidFill>
            </a:rPr>
            <a:t> </a:t>
          </a:r>
          <a:r>
            <a:rPr lang="ru-RU" sz="4800" kern="1200" dirty="0" smtClean="0">
              <a:solidFill>
                <a:srgbClr val="1743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учреждений социального обслуживания семьи и детей</a:t>
          </a:r>
          <a:endParaRPr lang="ru-RU" sz="4800" kern="1200" dirty="0">
            <a:solidFill>
              <a:srgbClr val="17436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616"/>
        <a:ext cx="4436317" cy="5354166"/>
      </dsp:txXfrm>
    </dsp:sp>
    <dsp:sp modelId="{27812491-9BE9-40BA-8CCE-770504697FCE}">
      <dsp:nvSpPr>
        <dsp:cNvPr id="0" name=""/>
        <dsp:cNvSpPr/>
      </dsp:nvSpPr>
      <dsp:spPr>
        <a:xfrm>
          <a:off x="4571967" y="127059"/>
          <a:ext cx="7099019" cy="2488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rgbClr val="1743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получают услуги более 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 тыс. </a:t>
          </a:r>
          <a:br>
            <a:rPr lang="ru-RU" sz="6000" b="1" kern="12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4800" kern="1200" dirty="0" smtClean="0">
              <a:solidFill>
                <a:srgbClr val="1743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семей с детьми</a:t>
          </a:r>
          <a:endParaRPr lang="ru-RU" sz="4800" kern="1200" dirty="0">
            <a:solidFill>
              <a:srgbClr val="17436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71967" y="127059"/>
        <a:ext cx="7099019" cy="2488850"/>
      </dsp:txXfrm>
    </dsp:sp>
    <dsp:sp modelId="{5E0A8B91-AD9C-457D-9C38-CCB45B1F79C9}">
      <dsp:nvSpPr>
        <dsp:cNvPr id="0" name=""/>
        <dsp:cNvSpPr/>
      </dsp:nvSpPr>
      <dsp:spPr>
        <a:xfrm>
          <a:off x="4436317" y="2615910"/>
          <a:ext cx="72346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69992-7E82-415C-A938-41A5CDB77D04}">
      <dsp:nvSpPr>
        <dsp:cNvPr id="0" name=""/>
        <dsp:cNvSpPr/>
      </dsp:nvSpPr>
      <dsp:spPr>
        <a:xfrm>
          <a:off x="4571967" y="2740352"/>
          <a:ext cx="7099019" cy="2488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rgbClr val="1743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проходят реабилитацию приютах более  </a:t>
          </a:r>
          <a:br>
            <a:rPr lang="ru-RU" sz="4800" kern="1200" dirty="0" smtClean="0">
              <a:solidFill>
                <a:srgbClr val="1743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6000" b="1" kern="12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2,2 тыс. </a:t>
          </a:r>
          <a:r>
            <a:rPr lang="ru-RU" sz="4800" kern="1200" dirty="0" smtClean="0">
              <a:solidFill>
                <a:srgbClr val="1743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несовершеннолетних</a:t>
          </a:r>
          <a:endParaRPr lang="ru-RU" sz="4800" kern="1200" dirty="0">
            <a:solidFill>
              <a:srgbClr val="17436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71967" y="2740352"/>
        <a:ext cx="7099019" cy="2488850"/>
      </dsp:txXfrm>
    </dsp:sp>
    <dsp:sp modelId="{340BAF25-57DA-4292-A4D7-5EA3FBE3D41B}">
      <dsp:nvSpPr>
        <dsp:cNvPr id="0" name=""/>
        <dsp:cNvSpPr/>
      </dsp:nvSpPr>
      <dsp:spPr>
        <a:xfrm>
          <a:off x="4436317" y="5229203"/>
          <a:ext cx="72346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C1854-9AC9-438D-94F1-53C80D0FCE2B}">
      <dsp:nvSpPr>
        <dsp:cNvPr id="0" name=""/>
        <dsp:cNvSpPr/>
      </dsp:nvSpPr>
      <dsp:spPr>
        <a:xfrm>
          <a:off x="8364" y="86344"/>
          <a:ext cx="3910366" cy="51152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Няня на час</a:t>
          </a:r>
          <a:endParaRPr lang="ru-RU" sz="4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64" y="2132461"/>
        <a:ext cx="3910366" cy="2046116"/>
      </dsp:txXfrm>
    </dsp:sp>
    <dsp:sp modelId="{88828B1A-5C9D-4B1F-9F29-EE05B2F7F05C}">
      <dsp:nvSpPr>
        <dsp:cNvPr id="0" name=""/>
        <dsp:cNvSpPr/>
      </dsp:nvSpPr>
      <dsp:spPr>
        <a:xfrm>
          <a:off x="596618" y="501257"/>
          <a:ext cx="2731167" cy="266260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t="-11000" r="-2000" b="-10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CD6E4-42CC-40A0-855F-D44233A273D0}">
      <dsp:nvSpPr>
        <dsp:cNvPr id="0" name=""/>
        <dsp:cNvSpPr/>
      </dsp:nvSpPr>
      <dsp:spPr>
        <a:xfrm>
          <a:off x="3993692" y="76895"/>
          <a:ext cx="3910366" cy="51152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Пункт проката ТСР для детей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3692" y="2123011"/>
        <a:ext cx="3910366" cy="2046116"/>
      </dsp:txXfrm>
    </dsp:sp>
    <dsp:sp modelId="{D90D09FC-C87D-46EF-98ED-590A8584CDC3}">
      <dsp:nvSpPr>
        <dsp:cNvPr id="0" name=""/>
        <dsp:cNvSpPr/>
      </dsp:nvSpPr>
      <dsp:spPr>
        <a:xfrm>
          <a:off x="4601027" y="491279"/>
          <a:ext cx="2742273" cy="2658773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1000" t="-18000" r="-27000" b="-3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DE9D2-F426-4595-B591-39A9E11254F6}">
      <dsp:nvSpPr>
        <dsp:cNvPr id="0" name=""/>
        <dsp:cNvSpPr/>
      </dsp:nvSpPr>
      <dsp:spPr>
        <a:xfrm>
          <a:off x="8063719" y="96066"/>
          <a:ext cx="3910366" cy="51152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Онлайн-проект </a:t>
          </a:r>
          <a:r>
            <a:rPr lang="ru-RU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Доктор </a:t>
          </a:r>
          <a:r>
            <a:rPr lang="ru-RU" sz="3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Добродей</a:t>
          </a:r>
          <a:endParaRPr lang="ru-RU" sz="3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63719" y="2142183"/>
        <a:ext cx="3910366" cy="2046116"/>
      </dsp:txXfrm>
    </dsp:sp>
    <dsp:sp modelId="{58232B1D-6431-4B38-92C7-9CBB41F494A9}">
      <dsp:nvSpPr>
        <dsp:cNvPr id="0" name=""/>
        <dsp:cNvSpPr/>
      </dsp:nvSpPr>
      <dsp:spPr>
        <a:xfrm>
          <a:off x="8663488" y="475301"/>
          <a:ext cx="2746021" cy="2701494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l="-18000" t="-3000" r="-9000" b="-5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B9CB4-4CA6-4F91-81D0-20849C5019BC}">
      <dsp:nvSpPr>
        <dsp:cNvPr id="0" name=""/>
        <dsp:cNvSpPr/>
      </dsp:nvSpPr>
      <dsp:spPr>
        <a:xfrm>
          <a:off x="479298" y="4301803"/>
          <a:ext cx="11023854" cy="767293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E24E8-17D4-4B4A-A2A8-06DDC9D91C19}">
      <dsp:nvSpPr>
        <dsp:cNvPr id="0" name=""/>
        <dsp:cNvSpPr/>
      </dsp:nvSpPr>
      <dsp:spPr>
        <a:xfrm>
          <a:off x="897" y="0"/>
          <a:ext cx="3863193" cy="2209801"/>
        </a:xfrm>
        <a:prstGeom prst="roundRect">
          <a:avLst>
            <a:gd name="adj" fmla="val 5000"/>
          </a:avLst>
        </a:prstGeom>
        <a:solidFill>
          <a:schemeClr val="accent1">
            <a:lumMod val="20000"/>
            <a:lumOff val="80000"/>
          </a:schemeClr>
        </a:solidFill>
        <a:ln w="57150">
          <a:solidFill>
            <a:schemeClr val="accent1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50876" rIns="195580" bIns="0" numCol="1" spcCol="1270" anchor="t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dk1"/>
              </a:solidFill>
            </a:rPr>
            <a:t> </a:t>
          </a:r>
          <a:endParaRPr lang="ru-RU" sz="4400" kern="1200" dirty="0">
            <a:solidFill>
              <a:schemeClr val="dk1"/>
            </a:solidFill>
          </a:endParaRPr>
        </a:p>
      </dsp:txBody>
      <dsp:txXfrm rot="16200000">
        <a:off x="-518801" y="519699"/>
        <a:ext cx="1812036" cy="772638"/>
      </dsp:txXfrm>
    </dsp:sp>
    <dsp:sp modelId="{ADCB1AD2-59B1-489D-9A0D-70DC348103F5}">
      <dsp:nvSpPr>
        <dsp:cNvPr id="0" name=""/>
        <dsp:cNvSpPr/>
      </dsp:nvSpPr>
      <dsp:spPr>
        <a:xfrm>
          <a:off x="773536" y="0"/>
          <a:ext cx="2878079" cy="220980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3716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349 </a:t>
          </a:r>
          <a:r>
            <a:rPr lang="ru-RU" sz="3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/>
          </a:r>
          <a:br>
            <a:rPr lang="ru-RU" sz="3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</a:br>
          <a:r>
            <a:rPr lang="ru-RU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новых мест </a:t>
          </a:r>
          <a:br>
            <a:rPr lang="ru-RU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</a:br>
          <a:r>
            <a:rPr lang="ru-RU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в 3 ПНИ</a:t>
          </a:r>
          <a:endParaRPr lang="ru-RU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>
        <a:off x="773536" y="0"/>
        <a:ext cx="2878079" cy="2209801"/>
      </dsp:txXfrm>
    </dsp:sp>
    <dsp:sp modelId="{797C1BBD-4D9E-4376-B2B3-7A1B73468062}">
      <dsp:nvSpPr>
        <dsp:cNvPr id="0" name=""/>
        <dsp:cNvSpPr/>
      </dsp:nvSpPr>
      <dsp:spPr>
        <a:xfrm>
          <a:off x="3999303" y="0"/>
          <a:ext cx="3863193" cy="2209801"/>
        </a:xfrm>
        <a:prstGeom prst="roundRect">
          <a:avLst>
            <a:gd name="adj" fmla="val 5000"/>
          </a:avLst>
        </a:prstGeom>
        <a:solidFill>
          <a:schemeClr val="accent1">
            <a:lumMod val="20000"/>
            <a:lumOff val="80000"/>
          </a:schemeClr>
        </a:solidFill>
        <a:ln w="57150">
          <a:solidFill>
            <a:schemeClr val="accent1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50876" rIns="195580" bIns="0" numCol="1" spcCol="1270" anchor="ctr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dk1"/>
              </a:solidFill>
            </a:rPr>
            <a:t> </a:t>
          </a:r>
          <a:endParaRPr lang="ru-RU" sz="4400" kern="1200" dirty="0">
            <a:solidFill>
              <a:schemeClr val="dk1"/>
            </a:solidFill>
          </a:endParaRPr>
        </a:p>
      </dsp:txBody>
      <dsp:txXfrm rot="16200000">
        <a:off x="3479604" y="519699"/>
        <a:ext cx="1812036" cy="772638"/>
      </dsp:txXfrm>
    </dsp:sp>
    <dsp:sp modelId="{EB321EED-A9F1-4F16-BD2C-8C76521A7FAD}">
      <dsp:nvSpPr>
        <dsp:cNvPr id="0" name=""/>
        <dsp:cNvSpPr/>
      </dsp:nvSpPr>
      <dsp:spPr>
        <a:xfrm>
          <a:off x="3788009" y="1605657"/>
          <a:ext cx="324925" cy="579479"/>
        </a:xfrm>
        <a:prstGeom prst="flowChartExtra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C35F22B-D70C-4CC1-8606-D6FE97EE3405}">
      <dsp:nvSpPr>
        <dsp:cNvPr id="0" name=""/>
        <dsp:cNvSpPr/>
      </dsp:nvSpPr>
      <dsp:spPr>
        <a:xfrm>
          <a:off x="4771941" y="0"/>
          <a:ext cx="2878079" cy="220980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09728" rIns="0" bIns="0" numCol="1" spcCol="1270" anchor="ctr" anchorCtr="0">
          <a:noAutofit/>
        </a:bodyPr>
        <a:lstStyle/>
        <a:p>
          <a:pPr lvl="0" algn="ctr" defTabSz="14224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Новый </a:t>
          </a:r>
          <a:r>
            <a:rPr lang="ru-RU" sz="32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Новоалександ-ровский</a:t>
          </a:r>
          <a: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 </a:t>
          </a:r>
          <a:b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</a:br>
          <a: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дом-интернат </a:t>
          </a:r>
          <a:b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</a:br>
          <a: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на </a:t>
          </a:r>
          <a:r>
            <a:rPr lang="ru-RU" sz="3600" b="1" kern="12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178</a:t>
          </a:r>
          <a:r>
            <a:rPr lang="ru-RU" sz="4000" b="1" kern="12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 </a:t>
          </a:r>
          <a: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мест</a:t>
          </a:r>
          <a:endParaRPr lang="ru-RU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>
        <a:off x="4771941" y="0"/>
        <a:ext cx="2878079" cy="2209801"/>
      </dsp:txXfrm>
    </dsp:sp>
    <dsp:sp modelId="{08FB8BE0-FEA5-4C6F-B89C-5D7049043D01}">
      <dsp:nvSpPr>
        <dsp:cNvPr id="0" name=""/>
        <dsp:cNvSpPr/>
      </dsp:nvSpPr>
      <dsp:spPr>
        <a:xfrm>
          <a:off x="7997708" y="0"/>
          <a:ext cx="3863193" cy="2209801"/>
        </a:xfrm>
        <a:prstGeom prst="roundRect">
          <a:avLst>
            <a:gd name="adj" fmla="val 5000"/>
          </a:avLst>
        </a:prstGeom>
        <a:solidFill>
          <a:schemeClr val="accent1">
            <a:lumMod val="20000"/>
            <a:lumOff val="80000"/>
          </a:schemeClr>
        </a:solidFill>
        <a:ln w="57150">
          <a:solidFill>
            <a:schemeClr val="accent1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50876" rIns="195580" bIns="0" numCol="1" spcCol="1270" anchor="t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dk1"/>
              </a:solidFill>
            </a:rPr>
            <a:t> </a:t>
          </a:r>
          <a:endParaRPr lang="ru-RU" sz="4400" kern="1200" dirty="0">
            <a:solidFill>
              <a:schemeClr val="dk1"/>
            </a:solidFill>
          </a:endParaRPr>
        </a:p>
      </dsp:txBody>
      <dsp:txXfrm rot="16200000">
        <a:off x="7478009" y="519699"/>
        <a:ext cx="1812036" cy="772638"/>
      </dsp:txXfrm>
    </dsp:sp>
    <dsp:sp modelId="{A52A8844-4AD5-4968-8EDB-EE1D46928CAF}">
      <dsp:nvSpPr>
        <dsp:cNvPr id="0" name=""/>
        <dsp:cNvSpPr/>
      </dsp:nvSpPr>
      <dsp:spPr>
        <a:xfrm>
          <a:off x="7786415" y="1605657"/>
          <a:ext cx="324925" cy="579479"/>
        </a:xfrm>
        <a:prstGeom prst="flowChartExtra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13F694A-76A9-420F-83D9-F7F32CC45C85}">
      <dsp:nvSpPr>
        <dsp:cNvPr id="0" name=""/>
        <dsp:cNvSpPr/>
      </dsp:nvSpPr>
      <dsp:spPr>
        <a:xfrm>
          <a:off x="8770347" y="0"/>
          <a:ext cx="2878079" cy="220980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5438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600" b="1" kern="12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15</a:t>
          </a:r>
          <a: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 социально-</a:t>
          </a:r>
          <a:r>
            <a:rPr lang="ru-RU" sz="32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реабилитацион</a:t>
          </a:r>
          <a: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-</a:t>
          </a:r>
          <a:r>
            <a:rPr lang="ru-RU" sz="32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ных</a:t>
          </a:r>
          <a: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 отделений дневного пребывания </a:t>
          </a:r>
          <a:b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</a:br>
          <a:endParaRPr lang="ru-RU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>
        <a:off x="8770347" y="0"/>
        <a:ext cx="2878079" cy="22098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35BEF-EA85-4803-AB37-223250DB771F}">
      <dsp:nvSpPr>
        <dsp:cNvPr id="0" name=""/>
        <dsp:cNvSpPr/>
      </dsp:nvSpPr>
      <dsp:spPr>
        <a:xfrm>
          <a:off x="66920" y="62934"/>
          <a:ext cx="5657755" cy="2308604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Кризисный центр </a:t>
          </a:r>
          <a:b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</a:br>
          <a: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помощи женщинам </a:t>
          </a:r>
          <a:b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</a:br>
          <a: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на </a:t>
          </a:r>
          <a:r>
            <a:rPr lang="ru-RU" sz="3600" b="1" kern="12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24 </a:t>
          </a:r>
          <a: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человека </a:t>
          </a:r>
          <a:b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</a:br>
          <a: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(</a:t>
          </a:r>
          <a:r>
            <a:rPr lang="ru-RU" sz="3600" b="1" kern="12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16 </a:t>
          </a:r>
          <a: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взрослых и </a:t>
          </a:r>
          <a:r>
            <a:rPr lang="ru-RU" sz="3600" b="1" kern="12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8</a:t>
          </a:r>
          <a: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 детей)</a:t>
          </a:r>
          <a:endParaRPr lang="ru-RU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>
        <a:off x="66920" y="62934"/>
        <a:ext cx="5080604" cy="23086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F7CF1-D4D9-4456-8CAB-7E3E6BD39AD9}">
      <dsp:nvSpPr>
        <dsp:cNvPr id="0" name=""/>
        <dsp:cNvSpPr/>
      </dsp:nvSpPr>
      <dsp:spPr>
        <a:xfrm rot="18958437">
          <a:off x="4092" y="660750"/>
          <a:ext cx="2005953" cy="1404167"/>
        </a:xfrm>
        <a:prstGeom prst="corner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899996" y="612265"/>
        <a:ext cx="702083" cy="2005953"/>
      </dsp:txXfrm>
    </dsp:sp>
    <dsp:sp modelId="{EB5BB99A-7F48-42BE-A6A6-5E647813DC7B}">
      <dsp:nvSpPr>
        <dsp:cNvPr id="0" name=""/>
        <dsp:cNvSpPr/>
      </dsp:nvSpPr>
      <dsp:spPr>
        <a:xfrm rot="5400000">
          <a:off x="4069826" y="-1844822"/>
          <a:ext cx="1652863" cy="69841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Адаптирован Проект </a:t>
          </a:r>
          <a:r>
            <a:rPr lang="ru-RU" sz="4000" kern="12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«#Пора!»</a:t>
          </a:r>
          <a:r>
            <a:rPr lang="ru-RU" sz="40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 </a:t>
          </a: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- программа психологического просвещения населения</a:t>
          </a:r>
          <a:endParaRPr lang="ru-RU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 rot="-5400000">
        <a:off x="1404167" y="901523"/>
        <a:ext cx="6903495" cy="1491491"/>
      </dsp:txXfrm>
    </dsp:sp>
    <dsp:sp modelId="{46C4FACC-8491-47A6-AF64-809D250E5AA3}">
      <dsp:nvSpPr>
        <dsp:cNvPr id="0" name=""/>
        <dsp:cNvSpPr/>
      </dsp:nvSpPr>
      <dsp:spPr>
        <a:xfrm rot="18958437">
          <a:off x="4092" y="2394955"/>
          <a:ext cx="2005953" cy="1404167"/>
        </a:xfrm>
        <a:prstGeom prst="corner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899996" y="2346470"/>
        <a:ext cx="702083" cy="2005953"/>
      </dsp:txXfrm>
    </dsp:sp>
    <dsp:sp modelId="{E4FFCE48-C07D-4813-B1C5-9B2767D49AB8}">
      <dsp:nvSpPr>
        <dsp:cNvPr id="0" name=""/>
        <dsp:cNvSpPr/>
      </dsp:nvSpPr>
      <dsp:spPr>
        <a:xfrm rot="5400000">
          <a:off x="4124113" y="-7405"/>
          <a:ext cx="1544290" cy="69841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В проекте участвуют </a:t>
          </a:r>
          <a:b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</a:b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36 психологов </a:t>
          </a:r>
        </a:p>
      </dsp:txBody>
      <dsp:txXfrm rot="-5400000">
        <a:off x="1404168" y="2787926"/>
        <a:ext cx="6908795" cy="1393518"/>
      </dsp:txXfrm>
    </dsp:sp>
    <dsp:sp modelId="{1B936FD7-8B6D-4773-9275-DBC0FA0A8B95}">
      <dsp:nvSpPr>
        <dsp:cNvPr id="0" name=""/>
        <dsp:cNvSpPr/>
      </dsp:nvSpPr>
      <dsp:spPr>
        <a:xfrm rot="18958437">
          <a:off x="4092" y="4170403"/>
          <a:ext cx="2005953" cy="1404167"/>
        </a:xfrm>
        <a:prstGeom prst="corner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899996" y="4121918"/>
        <a:ext cx="702083" cy="2005953"/>
      </dsp:txXfrm>
    </dsp:sp>
    <dsp:sp modelId="{2103125D-EA52-4053-9EDF-10394F1F5A6F}">
      <dsp:nvSpPr>
        <dsp:cNvPr id="0" name=""/>
        <dsp:cNvSpPr/>
      </dsp:nvSpPr>
      <dsp:spPr>
        <a:xfrm rot="5400000">
          <a:off x="4124113" y="1757373"/>
          <a:ext cx="1544290" cy="69841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75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Реализуется программа помощи демобилизованным участникам специальной военной операции </a:t>
          </a:r>
          <a:r>
            <a:rPr lang="ru-RU" sz="4000" kern="12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«Добро пожаловать домой!»</a:t>
          </a:r>
        </a:p>
      </dsp:txBody>
      <dsp:txXfrm rot="-5400000">
        <a:off x="1404168" y="4552704"/>
        <a:ext cx="6908795" cy="1393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1A961-0752-4C89-BD2E-E4B26CD570F8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104E7-85B4-482A-B5EE-087AA5991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60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E2A652-B40F-4C74-B859-559E40E11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0E16372-2B0D-435E-ABB8-E47586009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83CC77-B93E-4F66-A696-006E7407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2831-EBDF-41C9-9277-41DF52D03E78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D5EB09-FDCD-416A-86C5-4E56444D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83E94B-F99A-4037-8D9C-E673DFE6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2CB8-0647-4498-8C6D-D17B640865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168470" y="0"/>
            <a:ext cx="1938867" cy="2252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282" y="101600"/>
            <a:ext cx="1773911" cy="1888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20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56F776-6A86-46C0-884A-44FEE93E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E131111-7C48-4BF7-A7D0-3A67AEFBB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878A1D-C501-4772-966E-E5AB2B0A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2831-EBDF-41C9-9277-41DF52D03E78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68F208-BF61-4259-B69C-D343AF33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6F25F0-BD67-4223-8DE9-AC560FFE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2CB8-0647-4498-8C6D-D17B64086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65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83D790F-9177-4742-A8BA-4AA8F71795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A42FAC-2866-4B3F-B853-8B863F9D5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0AD9BC-A09F-4D9D-AABC-63F3606F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2831-EBDF-41C9-9277-41DF52D03E78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EC170F-7FF2-48E2-A174-CC7FD904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7BC5CD-7C91-43A1-B2B7-49DB2260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2CB8-0647-4498-8C6D-D17B64086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38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76AC05-52A7-44D3-8BDA-B3CB5738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EBE3A9-8C33-4310-8DC9-2B08F916C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34658B-2327-4754-AF9F-632D65CE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2831-EBDF-41C9-9277-41DF52D03E78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BEED01-9AA6-4960-BC77-9876E9CD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2E5607-1489-42A7-8A1E-CF784809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2CB8-0647-4498-8C6D-D17B64086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99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90ABF2-693D-4B61-A398-75609F24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4C68ACA-FD14-4106-83B7-C54880B96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50375B-64D5-41BE-BFF9-1E76A2059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2831-EBDF-41C9-9277-41DF52D03E78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04D726-1344-4AA3-9AC4-5D148873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EE5538-ABD1-43B5-A7FF-AF0B7CEF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2CB8-0647-4498-8C6D-D17B64086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9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738EFB-82F3-48D9-8492-ACB86DD8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9E6E69-764F-490E-8BF7-6F4F6ABA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6F471E-628E-4752-A3BE-BD7AD2A50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40B598-D9F4-43C2-8545-5C11D7349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2831-EBDF-41C9-9277-41DF52D03E78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287B538-EDC4-4652-BA3B-94C3E4C5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1AA1991-9EFA-4AD2-8B6D-8EDB4671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2CB8-0647-4498-8C6D-D17B64086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58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B4ACE9-D751-4635-8ADA-0AAC5D07E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A9EEC3-DD0E-4048-995E-DC80DF15D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C4DBC4-5945-4210-8715-BA0ECCD8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2FAE5FA-FE14-4242-9B69-17A39F88C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7109484-25EB-45C1-82CA-A1C8A0D08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AEB9E93-6511-4E11-9A4C-38154721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2831-EBDF-41C9-9277-41DF52D03E78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4BB033C-5116-4FEC-9D3E-82EC4A92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ECAC0A2-0C0D-4498-9272-ABB993F5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2CB8-0647-4498-8C6D-D17B64086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1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CB4C5F-5C08-44B3-B774-0F56C1C90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6FC5E68-2B46-4289-9432-C416AB042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2831-EBDF-41C9-9277-41DF52D03E78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7720C24-3C1B-4CD6-B2AE-67F4A8ED9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1E84606-97B9-4764-8AA1-1381362F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2CB8-0647-4498-8C6D-D17B64086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65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420F7EC-AB6A-4568-B552-FA322E460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2831-EBDF-41C9-9277-41DF52D03E78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83592C3-90DE-4BAB-B0CB-C54A4EEC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C3F9BB9-75F0-48E2-B257-CDC3F929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2CB8-0647-4498-8C6D-D17B64086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7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D32946-7954-423C-9C85-6BED5472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75E9EC-1DA7-4B8B-9FF4-B590C0219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71C4A94-7056-4BFA-8278-F9A56C969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6EE72F0-EBBB-436B-A9A5-F0D4655E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2831-EBDF-41C9-9277-41DF52D03E78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C9241A-C9A7-42DC-9DDC-E995525DE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D0B6FA-E212-405A-8B4C-A848F3772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2CB8-0647-4498-8C6D-D17B64086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65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99F471-5EBC-4BA2-A4ED-61D7FEB6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519A7EC-43B9-4636-A980-AAA236088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545CD2E-18C0-446A-8AE9-7AA160530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90159F2-AD42-4B20-BA24-94F13488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2831-EBDF-41C9-9277-41DF52D03E78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738F3D6-AC27-4D5E-8BFD-D4D38194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FF064B3-8E5F-441D-89A1-17948872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2CB8-0647-4498-8C6D-D17B64086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9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6A2BCE-42E8-4C2B-A6A3-2C0F0B83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8ADDAB-1EE4-47EC-85C0-C91F7A84D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720296-C7F2-4679-96C7-181769DBE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B2831-EBDF-41C9-9277-41DF52D03E78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9CF5F3-D0E8-49C4-B47D-A92CC8569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340791-0379-4B63-B0C8-4AD94ACBA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D2CB8-0647-4498-8C6D-D17B6408650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5B83435-EA42-4912-81DB-5E1EBFAAD4A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00" y="189095"/>
            <a:ext cx="915458" cy="974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007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8.wdp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microsoft.com/office/2007/relationships/hdphoto" Target="../media/hdphoto11.wdp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microsoft.com/office/2007/relationships/hdphoto" Target="../media/hdphoto12.wdp"/><Relationship Id="rId7" Type="http://schemas.openxmlformats.org/officeDocument/2006/relationships/diagramColors" Target="../diagrams/colors9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119FD2-B1C0-436F-9418-07A93F299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760" y="1382145"/>
            <a:ext cx="9818940" cy="23876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17436A"/>
                </a:solidFill>
                <a:latin typeface="+mn-lt"/>
              </a:rPr>
              <a:t>Социальное обслуживание: практический аспект</a:t>
            </a:r>
            <a:br>
              <a:rPr lang="ru-RU" b="1" dirty="0" smtClean="0">
                <a:solidFill>
                  <a:srgbClr val="17436A"/>
                </a:solidFill>
                <a:latin typeface="+mn-lt"/>
              </a:rPr>
            </a:br>
            <a:r>
              <a:rPr lang="ru-RU" b="1" dirty="0" smtClean="0">
                <a:solidFill>
                  <a:srgbClr val="17436A"/>
                </a:solidFill>
                <a:latin typeface="+mn-lt"/>
              </a:rPr>
              <a:t>(на примере </a:t>
            </a:r>
            <a:r>
              <a:rPr lang="en-US" b="1" dirty="0" smtClean="0">
                <a:solidFill>
                  <a:srgbClr val="17436A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17436A"/>
                </a:solidFill>
                <a:latin typeface="+mn-lt"/>
              </a:rPr>
            </a:br>
            <a:r>
              <a:rPr lang="ru-RU" b="1" dirty="0" smtClean="0">
                <a:solidFill>
                  <a:srgbClr val="17436A"/>
                </a:solidFill>
                <a:latin typeface="+mn-lt"/>
              </a:rPr>
              <a:t>Ростовской области)</a:t>
            </a:r>
            <a:endParaRPr lang="ru-RU" b="1" dirty="0">
              <a:solidFill>
                <a:srgbClr val="17436A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41D4E2-D1E2-44FA-A01C-9B023DFC4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495" y="4157513"/>
            <a:ext cx="11063957" cy="165576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Министр труда и социального</a:t>
            </a:r>
            <a:br>
              <a:rPr lang="ru-RU" sz="3600" b="1" dirty="0" smtClean="0"/>
            </a:br>
            <a:r>
              <a:rPr lang="ru-RU" sz="3600" b="1" dirty="0" smtClean="0"/>
              <a:t>развития Ростовской области</a:t>
            </a:r>
          </a:p>
          <a:p>
            <a:pPr algn="l"/>
            <a:r>
              <a:rPr lang="ru-RU" sz="3600" dirty="0" smtClean="0"/>
              <a:t>Шувалова Ирина Николаевна</a:t>
            </a:r>
            <a:endParaRPr lang="ru-RU" sz="3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3760" y="3750695"/>
            <a:ext cx="8343900" cy="19050"/>
          </a:xfrm>
          <a:prstGeom prst="line">
            <a:avLst/>
          </a:prstGeom>
          <a:ln w="2222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2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A880D-B74A-4779-B4B4-D0A89FAA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17436A"/>
                </a:solidFill>
                <a:latin typeface="+mn-lt"/>
              </a:rPr>
              <a:t>Реализация федерального проекта </a:t>
            </a:r>
            <a:r>
              <a:rPr lang="ru-RU" b="1" dirty="0" smtClean="0">
                <a:solidFill>
                  <a:srgbClr val="17436A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17436A"/>
                </a:solidFill>
                <a:latin typeface="+mn-lt"/>
              </a:rPr>
            </a:br>
            <a:r>
              <a:rPr lang="ru-RU" b="1" dirty="0" smtClean="0">
                <a:solidFill>
                  <a:srgbClr val="17436A"/>
                </a:solidFill>
                <a:latin typeface="+mn-lt"/>
              </a:rPr>
              <a:t>«</a:t>
            </a:r>
            <a:r>
              <a:rPr lang="ru-RU" b="1" dirty="0">
                <a:solidFill>
                  <a:srgbClr val="17436A"/>
                </a:solidFill>
                <a:latin typeface="+mn-lt"/>
              </a:rPr>
              <a:t>Старшее поколение» по внедрению СДУ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3850" y="1257300"/>
            <a:ext cx="10102019" cy="16023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9700" y="1372569"/>
            <a:ext cx="4089400" cy="5110163"/>
          </a:xfrm>
          <a:prstGeom prst="foldedCorne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Обучено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1 164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помощников 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 уходу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12 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организаторов ухода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33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эксперта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9569" y="5212185"/>
            <a:ext cx="4310831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colorTemperature colorTemp="7200"/>
                    </a14:imgEffect>
                    <a14:imgEffect>
                      <a14:brightnessContrast bright="4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5600" y="3344709"/>
            <a:ext cx="4216399" cy="3284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407399" y="1550368"/>
            <a:ext cx="3352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Охвачено</a:t>
            </a:r>
            <a:r>
              <a:rPr lang="ru-RU" sz="3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услугами </a:t>
            </a:r>
            <a:br>
              <a:rPr lang="ru-RU" sz="3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1 400 человек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7999" y="1664419"/>
            <a:ext cx="4089400" cy="5079281"/>
          </a:xfrm>
          <a:prstGeom prst="foldedCorne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660066"/>
                </a:solidFill>
                <a:cs typeface="Times New Roman" panose="02020603050405020304" pitchFamily="18" charset="0"/>
              </a:rPr>
              <a:t>Пилотные территории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7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г.Ростов</a:t>
            </a:r>
            <a:r>
              <a:rPr lang="ru-RU" sz="37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-на-Дону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7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г.Таганрог</a:t>
            </a:r>
            <a:r>
              <a:rPr lang="ru-RU" sz="37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7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г.Шахты</a:t>
            </a:r>
            <a:endParaRPr lang="ru-RU" sz="37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7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Неклиновский</a:t>
            </a:r>
            <a:r>
              <a:rPr lang="ru-RU" sz="37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р-н Октябрьский р-н</a:t>
            </a:r>
          </a:p>
        </p:txBody>
      </p:sp>
    </p:spTree>
    <p:extLst>
      <p:ext uri="{BB962C8B-B14F-4D97-AF65-F5344CB8AC3E}">
        <p14:creationId xmlns:p14="http://schemas.microsoft.com/office/powerpoint/2010/main" val="27229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OBMEN\Орг. отдел\Материалы в типографию 2023\страницы\Стр 22.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7" t="24238" r="10323" b="4259"/>
          <a:stretch/>
        </p:blipFill>
        <p:spPr bwMode="auto">
          <a:xfrm>
            <a:off x="107950" y="1362223"/>
            <a:ext cx="8337605" cy="530333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A880D-B74A-4779-B4B4-D0A89FAA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41325"/>
            <a:ext cx="10515600" cy="70629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17436A"/>
                </a:solidFill>
                <a:latin typeface="+mn-lt"/>
              </a:rPr>
              <a:t>Средняя продолжительность жизни в домах интернатах – </a:t>
            </a:r>
            <a:r>
              <a:rPr lang="ru-RU" b="1" dirty="0">
                <a:solidFill>
                  <a:srgbClr val="660066"/>
                </a:solidFill>
                <a:latin typeface="+mn-lt"/>
              </a:rPr>
              <a:t>79 </a:t>
            </a:r>
            <a:r>
              <a:rPr lang="ru-RU" b="1" dirty="0" smtClean="0">
                <a:solidFill>
                  <a:srgbClr val="660066"/>
                </a:solidFill>
                <a:latin typeface="+mn-lt"/>
              </a:rPr>
              <a:t>лет</a:t>
            </a:r>
            <a:endParaRPr lang="ru-RU" b="1" dirty="0">
              <a:solidFill>
                <a:srgbClr val="660066"/>
              </a:solidFill>
              <a:latin typeface="+mn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23850" y="1257300"/>
            <a:ext cx="10102019" cy="16023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4.jpg"/>
          <p:cNvPicPr>
            <a:picLocks noChangeAspect="1"/>
          </p:cNvPicPr>
          <p:nvPr/>
        </p:nvPicPr>
        <p:blipFill rotWithShape="1">
          <a:blip r:embed="rId4" cstate="print"/>
          <a:srcRect l="3750" t="3723"/>
          <a:stretch/>
        </p:blipFill>
        <p:spPr>
          <a:xfrm>
            <a:off x="8521700" y="1569139"/>
            <a:ext cx="3584664" cy="4780861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6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A880D-B74A-4779-B4B4-D0A89FAA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352425"/>
            <a:ext cx="10515600" cy="7062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17436A"/>
                </a:solidFill>
                <a:latin typeface="+mn-lt"/>
              </a:rPr>
              <a:t>Активное долголетие и дополнительные </a:t>
            </a:r>
            <a:r>
              <a:rPr lang="ru-RU" sz="4000" b="1" dirty="0">
                <a:solidFill>
                  <a:srgbClr val="17436A"/>
                </a:solidFill>
                <a:latin typeface="+mn-lt"/>
              </a:rPr>
              <a:t>сервисы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23850" y="1257300"/>
            <a:ext cx="10102019" cy="16023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Y:\OBMEN\Верходанова\ФОТО_СЛАЙДЫ_СЕМИНАР_ВЕТЕРАНЫ\слайд №12\очумелы ручки\Волгодонск 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5959" y="2206203"/>
            <a:ext cx="6879263" cy="3823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Y:\OBMEN\Верходанова\ФОТО_СЛАЙДЫ_СЕМИНАР_ВЕТЕРАНЫ\слайд №12\комп ликбез\Мартыновский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9"/>
          <a:stretch/>
        </p:blipFill>
        <p:spPr bwMode="auto">
          <a:xfrm>
            <a:off x="6769101" y="1247362"/>
            <a:ext cx="5375906" cy="4200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ая выноска 13"/>
          <p:cNvSpPr/>
          <p:nvPr/>
        </p:nvSpPr>
        <p:spPr>
          <a:xfrm>
            <a:off x="6950923" y="5340625"/>
            <a:ext cx="5116289" cy="1377675"/>
          </a:xfrm>
          <a:prstGeom prst="wedgeRectCallout">
            <a:avLst>
              <a:gd name="adj1" fmla="val -49507"/>
              <a:gd name="adj2" fmla="val -18117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«Компьютерный ликбез» </a:t>
            </a:r>
            <a:r>
              <a:rPr lang="ru-RU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институты финансовой </a:t>
            </a:r>
            <a:r>
              <a:rPr 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грамотности 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185959" y="1428539"/>
            <a:ext cx="6318250" cy="655510"/>
          </a:xfrm>
          <a:prstGeom prst="wedgeRectCallout">
            <a:avLst>
              <a:gd name="adj1" fmla="val -49130"/>
              <a:gd name="adj2" fmla="val -16403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 </a:t>
            </a:r>
            <a:r>
              <a:rPr lang="ru-RU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</a:t>
            </a:r>
            <a:r>
              <a:rPr 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</a:t>
            </a:r>
          </a:p>
        </p:txBody>
      </p:sp>
    </p:spTree>
    <p:extLst>
      <p:ext uri="{BB962C8B-B14F-4D97-AF65-F5344CB8AC3E}">
        <p14:creationId xmlns:p14="http://schemas.microsoft.com/office/powerpoint/2010/main" val="27229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OBMEN\Верходанова\для слайдов семинар ВНОТ\Добродея\Мобильная бригада\IMG-20240412-WA00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8"/>
          <a:stretch/>
        </p:blipFill>
        <p:spPr bwMode="auto">
          <a:xfrm>
            <a:off x="0" y="1316037"/>
            <a:ext cx="4989689" cy="2999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A880D-B74A-4779-B4B4-D0A89FAA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17436A"/>
                </a:solidFill>
                <a:latin typeface="+mn-lt"/>
              </a:rPr>
              <a:t>Мобильные </a:t>
            </a:r>
            <a:r>
              <a:rPr lang="ru-RU" sz="4000" b="1" dirty="0" smtClean="0">
                <a:solidFill>
                  <a:srgbClr val="17436A"/>
                </a:solidFill>
                <a:latin typeface="+mn-lt"/>
              </a:rPr>
              <a:t>бригады и социальное такси</a:t>
            </a:r>
            <a:endParaRPr lang="ru-RU" sz="4000" b="1" dirty="0">
              <a:solidFill>
                <a:srgbClr val="17436A"/>
              </a:solidFill>
              <a:latin typeface="+mn-lt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3850" y="1257300"/>
            <a:ext cx="10102019" cy="16023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ая выноска 7"/>
          <p:cNvSpPr/>
          <p:nvPr/>
        </p:nvSpPr>
        <p:spPr>
          <a:xfrm>
            <a:off x="5476459" y="1436718"/>
            <a:ext cx="5774271" cy="1727200"/>
          </a:xfrm>
          <a:prstGeom prst="wedgeRectCallout">
            <a:avLst>
              <a:gd name="adj1" fmla="val -47242"/>
              <a:gd name="adj2" fmla="val -17546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40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социальных </a:t>
            </a:r>
            <a:r>
              <a:rPr lang="ru-RU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такси</a:t>
            </a:r>
          </a:p>
          <a:p>
            <a:pPr algn="ctr"/>
            <a:r>
              <a:rPr lang="ru-RU" sz="4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</a:t>
            </a:r>
            <a:r>
              <a:rPr lang="ru-RU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мобильных бригад </a:t>
            </a:r>
          </a:p>
        </p:txBody>
      </p:sp>
      <p:pic>
        <p:nvPicPr>
          <p:cNvPr id="5123" name="Picture 3" descr="Y:\OBMEN\Орг. отдел\Материалы в типографию 2023\страницы\Стр 25.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56" r="5729"/>
          <a:stretch/>
        </p:blipFill>
        <p:spPr bwMode="auto">
          <a:xfrm>
            <a:off x="0" y="3535201"/>
            <a:ext cx="5931785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Y:\OBMEN\Орг. отдел\Материалы в типографию 2023\страницы\Стр 21.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r="8935" b="16180"/>
          <a:stretch/>
        </p:blipFill>
        <p:spPr bwMode="auto">
          <a:xfrm>
            <a:off x="5526428" y="3201209"/>
            <a:ext cx="6527800" cy="3610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803" t="18797" r="54" b="13121"/>
          <a:stretch/>
        </p:blipFill>
        <p:spPr>
          <a:xfrm>
            <a:off x="6629401" y="4178300"/>
            <a:ext cx="5562600" cy="258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A880D-B74A-4779-B4B4-D0A89FAA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1000</a:t>
            </a:r>
            <a:r>
              <a:rPr lang="ru-RU" sz="4000" b="1" dirty="0">
                <a:solidFill>
                  <a:srgbClr val="17436A"/>
                </a:solidFill>
                <a:latin typeface="+mn-lt"/>
              </a:rPr>
              <a:t> волонтёров серебряного возраста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3850" y="1257300"/>
            <a:ext cx="10102019" cy="16023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3434" y="1257300"/>
            <a:ext cx="6960811" cy="513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Y:\OBMEN\Верходанова\ФОТО_СЛАЙДЫ_СЕМИНАР_ВЕТЕРАНЫ\серебр волонт\сер вол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4" r="3972"/>
          <a:stretch/>
        </p:blipFill>
        <p:spPr bwMode="auto">
          <a:xfrm>
            <a:off x="6815665" y="1340082"/>
            <a:ext cx="5220384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9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A880D-B74A-4779-B4B4-D0A89FAA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77825"/>
            <a:ext cx="10515600" cy="706293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 smtClean="0">
                <a:solidFill>
                  <a:srgbClr val="17436A"/>
                </a:solidFill>
                <a:latin typeface="+mn-lt"/>
              </a:rPr>
              <a:t>Социальное обслуживание </a:t>
            </a:r>
            <a:r>
              <a:rPr lang="ru-RU" b="1" dirty="0">
                <a:solidFill>
                  <a:srgbClr val="17436A"/>
                </a:solidFill>
                <a:latin typeface="+mn-lt"/>
              </a:rPr>
              <a:t>семьи и детей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3850" y="1257300"/>
            <a:ext cx="10102019" cy="16023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38929723"/>
              </p:ext>
            </p:extLst>
          </p:nvPr>
        </p:nvGraphicFramePr>
        <p:xfrm>
          <a:off x="323850" y="1409700"/>
          <a:ext cx="11677650" cy="535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41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A880D-B74A-4779-B4B4-D0A89FAA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17436A"/>
                </a:solidFill>
                <a:latin typeface="+mn-lt"/>
              </a:rPr>
              <a:t>Технологии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3850" y="1257300"/>
            <a:ext cx="10102019" cy="16023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59661305"/>
              </p:ext>
            </p:extLst>
          </p:nvPr>
        </p:nvGraphicFramePr>
        <p:xfrm>
          <a:off x="76199" y="1439333"/>
          <a:ext cx="11982451" cy="5115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29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A880D-B74A-4779-B4B4-D0A89FAA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17436A"/>
                </a:solidFill>
                <a:latin typeface="+mn-lt"/>
              </a:rPr>
              <a:t>«Папа особого ребёнка»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23850" y="1257300"/>
            <a:ext cx="10102019" cy="16023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41832" y="1281335"/>
            <a:ext cx="1185016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клубах состоят более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 детей-инвалидов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2" y="1892300"/>
            <a:ext cx="5779568" cy="4334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0" y="1892300"/>
            <a:ext cx="6259004" cy="4694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" name="Группа 22"/>
          <p:cNvGrpSpPr/>
          <p:nvPr/>
        </p:nvGrpSpPr>
        <p:grpSpPr>
          <a:xfrm>
            <a:off x="323850" y="5718508"/>
            <a:ext cx="10745797" cy="1096576"/>
            <a:chOff x="323850" y="5997919"/>
            <a:chExt cx="10745797" cy="109657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23850" y="6453561"/>
              <a:ext cx="10622422" cy="64093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Опыт работы успешно реализуется в </a:t>
              </a:r>
              <a:r>
                <a:rPr lang="ru-RU" sz="3200" b="1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r>
                <a:rPr lang="ru-RU" sz="32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субъектах России</a:t>
              </a:r>
              <a:endParaRPr lang="ru-RU" sz="3200" dirty="0">
                <a:solidFill>
                  <a:srgbClr val="C00000"/>
                </a:solidFill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0493583" y="5997919"/>
              <a:ext cx="576064" cy="769441"/>
              <a:chOff x="8460432" y="941204"/>
              <a:chExt cx="576064" cy="76944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8460432" y="1059582"/>
                <a:ext cx="576064" cy="519351"/>
              </a:xfrm>
              <a:prstGeom prst="wedgeEllipseCallou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ru-RU" sz="1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523894" y="941204"/>
                <a:ext cx="4320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b="1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!</a:t>
                </a:r>
                <a:endParaRPr lang="ru-RU" sz="2000" dirty="0">
                  <a:solidFill>
                    <a:srgbClr val="66006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29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A880D-B74A-4779-B4B4-D0A89FAA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>
                <a:solidFill>
                  <a:srgbClr val="17436A"/>
                </a:solidFill>
                <a:latin typeface="+mn-lt"/>
              </a:rPr>
              <a:t>Развитие инфраструктуры организаций </a:t>
            </a:r>
            <a:br>
              <a:rPr lang="ru-RU" sz="4000" b="1" dirty="0">
                <a:solidFill>
                  <a:srgbClr val="17436A"/>
                </a:solidFill>
                <a:latin typeface="+mn-lt"/>
              </a:rPr>
            </a:br>
            <a:r>
              <a:rPr lang="ru-RU" sz="4000" b="1" dirty="0">
                <a:solidFill>
                  <a:srgbClr val="17436A"/>
                </a:solidFill>
                <a:latin typeface="+mn-lt"/>
              </a:rPr>
              <a:t>социального обслуживания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3850" y="1257300"/>
            <a:ext cx="10102019" cy="16023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Верходанова Юлия\Downloads\photo_5255858227688629219_y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65" t="21667" r="14939" b="21481"/>
          <a:stretch/>
        </p:blipFill>
        <p:spPr bwMode="auto">
          <a:xfrm>
            <a:off x="7099300" y="2853959"/>
            <a:ext cx="3593269" cy="3913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89442271"/>
              </p:ext>
            </p:extLst>
          </p:nvPr>
        </p:nvGraphicFramePr>
        <p:xfrm>
          <a:off x="177800" y="1384299"/>
          <a:ext cx="11861800" cy="2209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397077281"/>
              </p:ext>
            </p:extLst>
          </p:nvPr>
        </p:nvGraphicFramePr>
        <p:xfrm>
          <a:off x="95888" y="3742958"/>
          <a:ext cx="5771512" cy="265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8400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A880D-B74A-4779-B4B4-D0A89FAA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17436A"/>
                </a:solidFill>
                <a:latin typeface="+mn-lt"/>
              </a:rPr>
              <a:t>Поддержка участников специальной военной операции и членов их семей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3850" y="1257300"/>
            <a:ext cx="10102019" cy="16023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23850" y="1330564"/>
            <a:ext cx="11455400" cy="5451236"/>
            <a:chOff x="323850" y="1330564"/>
            <a:chExt cx="11455400" cy="5451236"/>
          </a:xfrm>
        </p:grpSpPr>
        <p:sp>
          <p:nvSpPr>
            <p:cNvPr id="5" name="Загнутый угол 4"/>
            <p:cNvSpPr/>
            <p:nvPr/>
          </p:nvSpPr>
          <p:spPr>
            <a:xfrm>
              <a:off x="323850" y="1330564"/>
              <a:ext cx="11455400" cy="545123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5844" y="1339032"/>
              <a:ext cx="7258456" cy="5410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3400" indent="-53340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ru-RU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Единовременная выплата для контрактников и </a:t>
              </a:r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добровольцев </a:t>
              </a:r>
              <a:endPara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marL="533400" indent="-53340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ru-RU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Единовременная выплата в случае тяжелого </a:t>
              </a:r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увечья </a:t>
              </a:r>
              <a:endPara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marL="533400" indent="-53340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ru-RU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Единовременная выплата членам семей </a:t>
              </a:r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погибших</a:t>
              </a:r>
              <a:endPara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marL="533400" indent="-53340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Социальное </a:t>
              </a:r>
              <a:r>
                <a:rPr lang="ru-RU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обслуживание на </a:t>
              </a:r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дому</a:t>
              </a:r>
              <a:endPara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marL="533400" indent="-53340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ru-RU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Социальное обслуживание в полустационарной </a:t>
              </a:r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форме</a:t>
              </a:r>
              <a:endPara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  <a:p>
              <a:pPr marL="533400" indent="-53340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ru-RU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Стационарное социальное </a:t>
              </a:r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обслуживание (и т.д.)</a:t>
              </a:r>
              <a:endPara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94"/>
            <a:stretch/>
          </p:blipFill>
          <p:spPr>
            <a:xfrm>
              <a:off x="7461653" y="1544604"/>
              <a:ext cx="3873770" cy="45931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7229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A880D-B74A-4779-B4B4-D0A89FAA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Население Ростовской области -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4 164,5 тыс. человек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23850" y="1257300"/>
            <a:ext cx="10102019" cy="16023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40086030"/>
              </p:ext>
            </p:extLst>
          </p:nvPr>
        </p:nvGraphicFramePr>
        <p:xfrm>
          <a:off x="5819775" y="1000124"/>
          <a:ext cx="6289619" cy="562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52544" y="2628764"/>
            <a:ext cx="25466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Городское население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67,7%</a:t>
            </a:r>
            <a:endParaRPr lang="ru-RU" sz="3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9325" y="1293784"/>
            <a:ext cx="25466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1743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население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32,3%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51" y="1293784"/>
            <a:ext cx="5705474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i="1" dirty="0" smtClean="0"/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старшего трудоспособного возраста</a:t>
            </a:r>
          </a:p>
          <a:p>
            <a:pPr lvl="0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365 тыс.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имеют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инвалидность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тыс.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 с детьми,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находящихся в трудной жизненной ситуации</a:t>
            </a:r>
          </a:p>
          <a:p>
            <a:pPr lvl="0"/>
            <a:r>
              <a:rPr lang="ru-RU" sz="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indent="-342900">
              <a:buFont typeface="Arial" pitchFamily="34" charset="0"/>
              <a:buChar char="•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14,8 тыс.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воспитывают детей-инвалидов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27229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OBMEN\Верходанова\для слайдов семинар ВНОТ\Ростов ЦСПСД\Пора\IMG-20220322-WA00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16"/>
          <a:stretch/>
        </p:blipFill>
        <p:spPr bwMode="auto">
          <a:xfrm>
            <a:off x="8846252" y="1561643"/>
            <a:ext cx="3345748" cy="2785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A880D-B74A-4779-B4B4-D0A89FAA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17436A"/>
                </a:solidFill>
                <a:latin typeface="+mn-lt"/>
              </a:rPr>
              <a:t>Экстренная психологическая помощь участникам СВО и их семьям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23850" y="1257300"/>
            <a:ext cx="10102019" cy="16023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05729652"/>
              </p:ext>
            </p:extLst>
          </p:nvPr>
        </p:nvGraphicFramePr>
        <p:xfrm>
          <a:off x="323851" y="711200"/>
          <a:ext cx="8388349" cy="61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9" name="Picture 3" descr="Y:\OBMEN\Верходанова\для слайдов семинар ВНОТ\Ростов ЦСПСД\Добро пожаловать домой\photo_5316962714523917842_y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" b="4201"/>
          <a:stretch/>
        </p:blipFill>
        <p:spPr bwMode="auto">
          <a:xfrm>
            <a:off x="8519710" y="4296379"/>
            <a:ext cx="3646890" cy="2519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9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119FD2-B1C0-436F-9418-07A93F299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496" y="1028344"/>
            <a:ext cx="11542521" cy="238760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17436A"/>
                </a:solidFill>
                <a:latin typeface="+mn-lt"/>
              </a:rPr>
              <a:t>Социальное обслуживание: практический аспект</a:t>
            </a:r>
            <a:br>
              <a:rPr lang="ru-RU" b="1" dirty="0" smtClean="0">
                <a:solidFill>
                  <a:srgbClr val="17436A"/>
                </a:solidFill>
                <a:latin typeface="+mn-lt"/>
              </a:rPr>
            </a:br>
            <a:r>
              <a:rPr lang="ru-RU" b="1" dirty="0" smtClean="0">
                <a:solidFill>
                  <a:srgbClr val="17436A"/>
                </a:solidFill>
                <a:latin typeface="+mn-lt"/>
              </a:rPr>
              <a:t>(на примере Ростовской области)</a:t>
            </a:r>
            <a:endParaRPr lang="ru-RU" b="1" dirty="0">
              <a:solidFill>
                <a:srgbClr val="17436A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41D4E2-D1E2-44FA-A01C-9B023DFC4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495" y="4157513"/>
            <a:ext cx="11063957" cy="165576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Министр труда и социального</a:t>
            </a:r>
            <a:br>
              <a:rPr lang="ru-RU" sz="3600" b="1" dirty="0" smtClean="0"/>
            </a:br>
            <a:r>
              <a:rPr lang="ru-RU" sz="3600" b="1" dirty="0" smtClean="0"/>
              <a:t>развития Ростовской области</a:t>
            </a:r>
          </a:p>
          <a:p>
            <a:pPr algn="l"/>
            <a:r>
              <a:rPr lang="ru-RU" sz="3600" dirty="0" smtClean="0"/>
              <a:t>Шувалова Ирина Николаевна</a:t>
            </a:r>
            <a:endParaRPr lang="ru-RU" sz="3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3760" y="3750695"/>
            <a:ext cx="8343900" cy="19050"/>
          </a:xfrm>
          <a:prstGeom prst="line">
            <a:avLst/>
          </a:prstGeom>
          <a:ln w="2222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2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A880D-B74A-4779-B4B4-D0A89FAA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Нормативно-правовые документы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3850" y="1257300"/>
            <a:ext cx="10102019" cy="16023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Загнутый угол 2"/>
          <p:cNvSpPr/>
          <p:nvPr/>
        </p:nvSpPr>
        <p:spPr>
          <a:xfrm>
            <a:off x="5063068" y="1407286"/>
            <a:ext cx="6976531" cy="5185833"/>
          </a:xfrm>
          <a:prstGeom prst="foldedCorner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41510" y="1722082"/>
            <a:ext cx="4996702" cy="4069687"/>
            <a:chOff x="119588" y="1459597"/>
            <a:chExt cx="4672541" cy="391674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1036" r="43526" b="41880"/>
            <a:stretch/>
          </p:blipFill>
          <p:spPr bwMode="auto">
            <a:xfrm>
              <a:off x="119588" y="1459597"/>
              <a:ext cx="4672541" cy="3916744"/>
            </a:xfrm>
            <a:prstGeom prst="foldedCorner">
              <a:avLst/>
            </a:prstGeom>
            <a:noFill/>
            <a:ln w="19050">
              <a:solidFill>
                <a:srgbClr val="17436A"/>
              </a:solidFill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67" t="18226"/>
            <a:stretch/>
          </p:blipFill>
          <p:spPr bwMode="auto">
            <a:xfrm>
              <a:off x="248273" y="4872210"/>
              <a:ext cx="2562654" cy="283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Стрелка углом 40"/>
          <p:cNvSpPr/>
          <p:nvPr/>
        </p:nvSpPr>
        <p:spPr>
          <a:xfrm rot="5400000">
            <a:off x="6012395" y="-990126"/>
            <a:ext cx="601728" cy="5424416"/>
          </a:xfrm>
          <a:prstGeom prst="bentArrow">
            <a:avLst>
              <a:gd name="adj1" fmla="val 25000"/>
              <a:gd name="adj2" fmla="val 25000"/>
              <a:gd name="adj3" fmla="val 36354"/>
              <a:gd name="adj4" fmla="val 45421"/>
            </a:avLst>
          </a:prstGeom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1655103"/>
            <a:ext cx="6781799" cy="493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Сформирована нормативно-правовая база региона</a:t>
            </a:r>
          </a:p>
          <a:p>
            <a:r>
              <a:rPr lang="ru-RU" sz="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2800" dirty="0" smtClean="0"/>
              <a:t> </a:t>
            </a:r>
            <a:r>
              <a:rPr lang="ru-RU" sz="3200" dirty="0" smtClean="0"/>
              <a:t>Порядок </a:t>
            </a:r>
            <a:r>
              <a:rPr lang="ru-RU" sz="3200" dirty="0"/>
              <a:t>предоставления социальных </a:t>
            </a:r>
            <a:r>
              <a:rPr lang="ru-RU" sz="3200" dirty="0" smtClean="0"/>
              <a:t>услуг</a:t>
            </a:r>
            <a:endParaRPr lang="ru-RU" sz="3200" dirty="0"/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3200" dirty="0" smtClean="0"/>
              <a:t> Утверждён размер </a:t>
            </a:r>
            <a:r>
              <a:rPr lang="ru-RU" sz="3200" dirty="0"/>
              <a:t>платы за предоставление </a:t>
            </a:r>
            <a:r>
              <a:rPr lang="ru-RU" sz="3200" dirty="0" smtClean="0"/>
              <a:t>услуг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3200" dirty="0" smtClean="0"/>
              <a:t> Определены нормативов </a:t>
            </a:r>
            <a:r>
              <a:rPr lang="ru-RU" sz="3200" dirty="0"/>
              <a:t>штатной численности </a:t>
            </a:r>
            <a:endParaRPr lang="ru-RU" sz="3200" dirty="0" smtClean="0"/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3200" dirty="0" smtClean="0"/>
              <a:t> Положение </a:t>
            </a:r>
            <a:r>
              <a:rPr lang="ru-RU" sz="3200" dirty="0"/>
              <a:t>о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региональном </a:t>
            </a:r>
            <a:r>
              <a:rPr lang="ru-RU" sz="3200" dirty="0"/>
              <a:t>государственном контроле </a:t>
            </a:r>
          </a:p>
        </p:txBody>
      </p:sp>
    </p:spTree>
    <p:extLst>
      <p:ext uri="{BB962C8B-B14F-4D97-AF65-F5344CB8AC3E}">
        <p14:creationId xmlns:p14="http://schemas.microsoft.com/office/powerpoint/2010/main" val="27229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A880D-B74A-4779-B4B4-D0A89FAA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Система социального обслуживания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3850" y="1257300"/>
            <a:ext cx="10102019" cy="16023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76275330"/>
              </p:ext>
            </p:extLst>
          </p:nvPr>
        </p:nvGraphicFramePr>
        <p:xfrm>
          <a:off x="323849" y="1100667"/>
          <a:ext cx="11427883" cy="575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5873486" y="3843337"/>
            <a:ext cx="0" cy="1333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9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A880D-B74A-4779-B4B4-D0A89FAA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Реестр поставщиков социальных услуг –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216 организаций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3850" y="1257300"/>
            <a:ext cx="10102019" cy="16023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55921554"/>
              </p:ext>
            </p:extLst>
          </p:nvPr>
        </p:nvGraphicFramePr>
        <p:xfrm>
          <a:off x="305750" y="1498600"/>
          <a:ext cx="11771950" cy="504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4570" y="2160534"/>
            <a:ext cx="1034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ru-RU" sz="54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5804" y="2177148"/>
            <a:ext cx="666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54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1910" y="2172994"/>
            <a:ext cx="1059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62</a:t>
            </a:r>
            <a:endParaRPr lang="ru-RU" sz="54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70391" y="2135143"/>
            <a:ext cx="1076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69</a:t>
            </a:r>
            <a:endParaRPr lang="ru-RU" sz="54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29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A880D-B74A-4779-B4B4-D0A89FAA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17436A"/>
                </a:solidFill>
                <a:latin typeface="+mn-lt"/>
              </a:rPr>
              <a:t>Ф</a:t>
            </a:r>
            <a:r>
              <a:rPr lang="ru-RU" sz="3600" b="1" dirty="0" smtClean="0">
                <a:solidFill>
                  <a:srgbClr val="17436A"/>
                </a:solidFill>
                <a:latin typeface="+mn-lt"/>
              </a:rPr>
              <a:t>инансовое обеспечение учреждений </a:t>
            </a:r>
            <a:r>
              <a:rPr lang="ru-RU" sz="3600" b="1" dirty="0" err="1" smtClean="0">
                <a:solidFill>
                  <a:srgbClr val="17436A"/>
                </a:solidFill>
                <a:latin typeface="+mn-lt"/>
              </a:rPr>
              <a:t>соцобслуживания</a:t>
            </a:r>
            <a:r>
              <a:rPr lang="ru-RU" sz="3600" b="1" dirty="0">
                <a:solidFill>
                  <a:srgbClr val="17436A"/>
                </a:solidFill>
                <a:latin typeface="+mn-lt"/>
              </a:rPr>
              <a:t> </a:t>
            </a:r>
            <a:r>
              <a:rPr lang="ru-RU" sz="4000" b="1" dirty="0" smtClean="0">
                <a:solidFill>
                  <a:srgbClr val="660066"/>
                </a:solidFill>
                <a:latin typeface="+mn-lt"/>
              </a:rPr>
              <a:t>11,1 млрд </a:t>
            </a:r>
            <a:r>
              <a:rPr lang="ru-RU" sz="4000" b="1" dirty="0">
                <a:solidFill>
                  <a:srgbClr val="660066"/>
                </a:solidFill>
                <a:latin typeface="+mn-lt"/>
              </a:rPr>
              <a:t>рублей   </a:t>
            </a:r>
            <a:endParaRPr lang="ru-RU" sz="3600" b="1" dirty="0">
              <a:solidFill>
                <a:srgbClr val="660066"/>
              </a:solidFill>
              <a:latin typeface="+mn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23850" y="1257300"/>
            <a:ext cx="10102019" cy="16023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5461000" y="1397000"/>
            <a:ext cx="6654800" cy="5359400"/>
          </a:xfrm>
          <a:prstGeom prst="roundRect">
            <a:avLst>
              <a:gd name="adj" fmla="val 8241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Госзадание</a:t>
            </a:r>
            <a:r>
              <a:rPr lang="ru-RU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6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 3 млрд </a:t>
            </a:r>
            <a:r>
              <a:rPr lang="ru-RU" sz="36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 субсидии </a:t>
            </a:r>
            <a:r>
              <a:rPr lang="ru-RU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br>
              <a:rPr lang="ru-RU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ru-RU" sz="36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821,4 </a:t>
            </a:r>
            <a:r>
              <a:rPr lang="ru-RU" sz="36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 </a:t>
            </a:r>
            <a:r>
              <a:rPr lang="ru-RU" sz="36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</a:t>
            </a:r>
          </a:p>
          <a:p>
            <a:pPr lvl="0"/>
            <a:r>
              <a:rPr lang="ru-RU" sz="3600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  </a:t>
            </a:r>
            <a:r>
              <a:rPr lang="ru-RU" sz="3600" i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sz="3600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lvl="0" indent="190500">
              <a:lnSpc>
                <a:spcPct val="80000"/>
              </a:lnSpc>
            </a:pPr>
            <a:r>
              <a:rPr lang="ru-RU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Капитальный ремонт – </a:t>
            </a:r>
          </a:p>
          <a:p>
            <a:pPr marL="342900" lvl="0" indent="190500" algn="r">
              <a:lnSpc>
                <a:spcPct val="80000"/>
              </a:lnSpc>
            </a:pPr>
            <a:r>
              <a:rPr lang="ru-RU" sz="3600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583,9 млн руб.</a:t>
            </a:r>
            <a:endParaRPr lang="ru-RU" sz="3600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190500">
              <a:lnSpc>
                <a:spcPct val="80000"/>
              </a:lnSpc>
            </a:pPr>
            <a:r>
              <a:rPr 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средства – </a:t>
            </a:r>
          </a:p>
          <a:p>
            <a:pPr marL="342900" lvl="0" indent="190500" algn="r">
              <a:lnSpc>
                <a:spcPct val="80000"/>
              </a:lnSpc>
            </a:pPr>
            <a:r>
              <a:rPr lang="ru-RU" sz="36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107,8 млн </a:t>
            </a:r>
            <a:r>
              <a:rPr lang="ru-RU" sz="3600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</a:t>
            </a:r>
            <a:endParaRPr lang="ru-RU" sz="3600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190500">
              <a:lnSpc>
                <a:spcPct val="80000"/>
              </a:lnSpc>
            </a:pPr>
            <a:r>
              <a:rPr lang="ru-RU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документация </a:t>
            </a:r>
            <a:r>
              <a:rPr 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lvl="0" indent="190500" algn="r">
              <a:lnSpc>
                <a:spcPct val="80000"/>
              </a:lnSpc>
            </a:pPr>
            <a:r>
              <a:rPr lang="ru-RU" sz="3600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49,4 </a:t>
            </a:r>
            <a:r>
              <a:rPr lang="ru-RU" sz="36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 руб.</a:t>
            </a:r>
          </a:p>
          <a:p>
            <a:pPr marL="342900" lvl="0" indent="190500">
              <a:lnSpc>
                <a:spcPct val="80000"/>
              </a:lnSpc>
            </a:pPr>
            <a:r>
              <a:rPr lang="ru-RU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 </a:t>
            </a:r>
            <a:r>
              <a:rPr 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lvl="0" indent="190500" algn="r">
              <a:lnSpc>
                <a:spcPct val="80000"/>
              </a:lnSpc>
            </a:pPr>
            <a:r>
              <a:rPr lang="ru-RU" sz="36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80,3 млн </a:t>
            </a:r>
            <a:r>
              <a:rPr lang="ru-RU" sz="3600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</a:t>
            </a:r>
            <a:endParaRPr lang="ru-RU" sz="3600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04853373"/>
              </p:ext>
            </p:extLst>
          </p:nvPr>
        </p:nvGraphicFramePr>
        <p:xfrm>
          <a:off x="-1066800" y="1376573"/>
          <a:ext cx="8166100" cy="5400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0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A880D-B74A-4779-B4B4-D0A89FAA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77825"/>
            <a:ext cx="10515600" cy="706293"/>
          </a:xfrm>
        </p:spPr>
        <p:txBody>
          <a:bodyPr>
            <a:noAutofit/>
          </a:bodyPr>
          <a:lstStyle/>
          <a:p>
            <a:pPr algn="ctr">
              <a:lnSpc>
                <a:spcPct val="75000"/>
              </a:lnSpc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Социальное обслуживание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граждан пожилого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возраста и инвалидов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осуществляют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135 </a:t>
            </a:r>
            <a:r>
              <a:rPr lang="ru-RU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организаций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3850" y="1257300"/>
            <a:ext cx="10102019" cy="16023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12431427"/>
              </p:ext>
            </p:extLst>
          </p:nvPr>
        </p:nvGraphicFramePr>
        <p:xfrm>
          <a:off x="323850" y="1625601"/>
          <a:ext cx="11581450" cy="462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02717" y="2311612"/>
            <a:ext cx="1034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40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7489" y="2311612"/>
            <a:ext cx="110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40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9373" y="2298914"/>
            <a:ext cx="139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62</a:t>
            </a:r>
            <a:endParaRPr lang="ru-RU" sz="40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14240" y="2311834"/>
            <a:ext cx="1076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</a:t>
            </a:r>
            <a:endParaRPr lang="ru-RU" sz="40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29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A880D-B74A-4779-B4B4-D0A89FAA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5253"/>
            <a:ext cx="10515600" cy="120204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Надомной формой обслуживания охвачено  </a:t>
            </a:r>
            <a:r>
              <a:rPr lang="ru-RU" b="1" dirty="0">
                <a:solidFill>
                  <a:srgbClr val="660066"/>
                </a:solidFill>
                <a:latin typeface="+mn-lt"/>
              </a:rPr>
              <a:t>100 тыс. </a:t>
            </a:r>
            <a:r>
              <a:rPr lang="ru-RU" b="1" dirty="0" smtClean="0">
                <a:solidFill>
                  <a:srgbClr val="660066"/>
                </a:solidFill>
                <a:latin typeface="+mn-lt"/>
              </a:rPr>
              <a:t>человек</a:t>
            </a:r>
            <a:endParaRPr lang="ru-RU" b="1" dirty="0">
              <a:solidFill>
                <a:srgbClr val="660066"/>
              </a:solidFill>
              <a:latin typeface="+mn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23850" y="1257300"/>
            <a:ext cx="10102019" cy="16023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Y:\OBMEN\Лесовой\Презентация_Социальное обслуживание практический аспект\материалы\photo_5244646950001827679_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0"/>
          <a:stretch/>
        </p:blipFill>
        <p:spPr bwMode="auto">
          <a:xfrm>
            <a:off x="209550" y="1440578"/>
            <a:ext cx="6203950" cy="4695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:\OBMEN\Верходанова\ДЛя слайдов семинар ВНОТ _отдел ветеранов\Фото (Октябрьский)\P12705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3" r="7057"/>
          <a:stretch/>
        </p:blipFill>
        <p:spPr bwMode="auto">
          <a:xfrm>
            <a:off x="6299200" y="1481320"/>
            <a:ext cx="5869924" cy="4932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9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A880D-B74A-4779-B4B4-D0A89FAA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Новые виды услуг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3850" y="1257300"/>
            <a:ext cx="10102019" cy="16023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41832" y="1281335"/>
            <a:ext cx="11850167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Сопровождение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детей-инвалидов</a:t>
            </a:r>
            <a:endParaRPr lang="ru-RU" sz="4000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Прогулка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ребенком-инвалидом</a:t>
            </a:r>
            <a:endParaRPr lang="ru-RU" sz="4000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Y:\OBMEN\Лесовой\прогулки\photo_5246911870940600650_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2" y="2473312"/>
            <a:ext cx="5632451" cy="3749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Y:\OBMEN\Верходанова\ФОТО_СЛАЙДЫ_СЕМИНАР_ВЕТЕРАНЫ\слайд 8\photo_5244646950001827693_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43" r="5702"/>
          <a:stretch/>
        </p:blipFill>
        <p:spPr bwMode="auto">
          <a:xfrm>
            <a:off x="5612018" y="2729911"/>
            <a:ext cx="6579981" cy="3736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51084" y="6087941"/>
            <a:ext cx="6914972" cy="6409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оказываются </a:t>
            </a:r>
            <a:r>
              <a:rPr lang="ru-RU" sz="3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безвозмездно</a:t>
            </a:r>
            <a:endParaRPr lang="ru-RU" sz="3600" dirty="0">
              <a:solidFill>
                <a:srgbClr val="660066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659570" y="5697133"/>
            <a:ext cx="576064" cy="769441"/>
            <a:chOff x="8460432" y="941204"/>
            <a:chExt cx="576064" cy="769441"/>
          </a:xfrm>
        </p:grpSpPr>
        <p:sp>
          <p:nvSpPr>
            <p:cNvPr id="11" name="TextBox 10"/>
            <p:cNvSpPr txBox="1"/>
            <p:nvPr/>
          </p:nvSpPr>
          <p:spPr>
            <a:xfrm>
              <a:off x="8460432" y="1059582"/>
              <a:ext cx="576064" cy="519351"/>
            </a:xfrm>
            <a:prstGeom prst="wedgeEllipseCallou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23894" y="941204"/>
              <a:ext cx="432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  <a:endParaRPr lang="ru-RU" sz="2000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9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339</Words>
  <Application>Microsoft Office PowerPoint</Application>
  <PresentationFormat>Произвольный</PresentationFormat>
  <Paragraphs>131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Социальное обслуживание: практический аспект (на примере  Ростовской области)</vt:lpstr>
      <vt:lpstr>Население Ростовской области -   4 164,5 тыс. человек</vt:lpstr>
      <vt:lpstr>Нормативно-правовые документы</vt:lpstr>
      <vt:lpstr>Система социального обслуживания</vt:lpstr>
      <vt:lpstr>Реестр поставщиков социальных услуг –  216 организаций</vt:lpstr>
      <vt:lpstr>Финансовое обеспечение учреждений соцобслуживания 11,1 млрд рублей   </vt:lpstr>
      <vt:lpstr>Социальное обслуживание граждан пожилого возраста и инвалидов осуществляют  135 организаций</vt:lpstr>
      <vt:lpstr>Надомной формой обслуживания охвачено  100 тыс. человек</vt:lpstr>
      <vt:lpstr>Новые виды услуг</vt:lpstr>
      <vt:lpstr>Реализация федерального проекта  «Старшее поколение» по внедрению СДУ</vt:lpstr>
      <vt:lpstr>Средняя продолжительность жизни в домах интернатах – 79 лет</vt:lpstr>
      <vt:lpstr>Активное долголетие и дополнительные сервисы</vt:lpstr>
      <vt:lpstr>Мобильные бригады и социальное такси</vt:lpstr>
      <vt:lpstr>1000 волонтёров серебряного возраста</vt:lpstr>
      <vt:lpstr>Социальное обслуживание семьи и детей</vt:lpstr>
      <vt:lpstr>Технологии</vt:lpstr>
      <vt:lpstr>«Папа особого ребёнка»</vt:lpstr>
      <vt:lpstr>Развитие инфраструктуры организаций  социального обслуживания</vt:lpstr>
      <vt:lpstr>Поддержка участников специальной военной операции и членов их семей</vt:lpstr>
      <vt:lpstr>Экстренная психологическая помощь участникам СВО и их семьям</vt:lpstr>
      <vt:lpstr>Социальное обслуживание: практический аспект (на примере Ростовской области)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Верходанова Юлия</cp:lastModifiedBy>
  <cp:revision>158</cp:revision>
  <cp:lastPrinted>2024-04-16T16:57:09Z</cp:lastPrinted>
  <dcterms:created xsi:type="dcterms:W3CDTF">2021-10-25T09:09:57Z</dcterms:created>
  <dcterms:modified xsi:type="dcterms:W3CDTF">2024-04-17T04:55:03Z</dcterms:modified>
</cp:coreProperties>
</file>